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9" r:id="rId1"/>
  </p:sldMasterIdLst>
  <p:notesMasterIdLst>
    <p:notesMasterId r:id="rId28"/>
  </p:notesMasterIdLst>
  <p:sldIdLst>
    <p:sldId id="349" r:id="rId2"/>
    <p:sldId id="258" r:id="rId3"/>
    <p:sldId id="264" r:id="rId4"/>
    <p:sldId id="256" r:id="rId5"/>
    <p:sldId id="269" r:id="rId6"/>
    <p:sldId id="351" r:id="rId7"/>
    <p:sldId id="279" r:id="rId8"/>
    <p:sldId id="265" r:id="rId9"/>
    <p:sldId id="266" r:id="rId10"/>
    <p:sldId id="353" r:id="rId11"/>
    <p:sldId id="355" r:id="rId12"/>
    <p:sldId id="356" r:id="rId13"/>
    <p:sldId id="357" r:id="rId14"/>
    <p:sldId id="354" r:id="rId15"/>
    <p:sldId id="358" r:id="rId16"/>
    <p:sldId id="363" r:id="rId17"/>
    <p:sldId id="364" r:id="rId18"/>
    <p:sldId id="365" r:id="rId19"/>
    <p:sldId id="360" r:id="rId20"/>
    <p:sldId id="359" r:id="rId21"/>
    <p:sldId id="361" r:id="rId22"/>
    <p:sldId id="362" r:id="rId23"/>
    <p:sldId id="367" r:id="rId24"/>
    <p:sldId id="366" r:id="rId25"/>
    <p:sldId id="319" r:id="rId26"/>
    <p:sldId id="314" r:id="rId27"/>
  </p:sldIdLst>
  <p:sldSz cx="9144000" cy="5143500" type="screen16x9"/>
  <p:notesSz cx="6858000" cy="9144000"/>
  <p:embeddedFontLst>
    <p:embeddedFont>
      <p:font typeface="Hammersmith One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C88058-5EA9-4786-90AB-CD7FEA470D19}">
  <a:tblStyle styleId="{4AC88058-5EA9-4786-90AB-CD7FEA470D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6E7BCA7-3847-4DB8-8E1B-2B7CEA7621D0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4E7E7"/>
          </a:solidFill>
        </a:fill>
      </a:tcStyle>
    </a:wholeTbl>
    <a:band1H>
      <a:tcTxStyle/>
      <a:tcStyle>
        <a:tcBdr/>
        <a:fill>
          <a:solidFill>
            <a:srgbClr val="E8CC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8CC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FCBD24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FCBD24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CBD2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CBD2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52DFB97-67F6-43A0-9E44-2049ED0D3CA5}" styleName="Table_2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CF3"/>
          </a:solidFill>
        </a:fill>
      </a:tcStyle>
    </a:wholeTbl>
    <a:band1H>
      <a:tcTxStyle/>
      <a:tcStyle>
        <a:tcBdr/>
        <a:fill>
          <a:solidFill>
            <a:srgbClr val="CBD7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D7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5EB2FC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5EB2FC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5EB2FC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5EB2FC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5EC6F39-EB2F-403D-A6E8-3DBEE4EAE196}" styleName="Table_3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7E8"/>
          </a:solidFill>
        </a:fill>
      </a:tcStyle>
    </a:wholeTbl>
    <a:band1H>
      <a:tcTxStyle/>
      <a:tcStyle>
        <a:tcBdr/>
        <a:fill>
          <a:solidFill>
            <a:srgbClr val="CECBC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ECBC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EC3A3B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EC3A3B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9DF8D07-A718-4BC6-B5ED-CAC2E70EDB6A}" styleName="Table_4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F0ED"/>
          </a:solidFill>
        </a:fill>
      </a:tcStyle>
    </a:wholeTbl>
    <a:band1H>
      <a:tcTxStyle/>
      <a:tcStyle>
        <a:tcBdr/>
        <a:fill>
          <a:solidFill>
            <a:srgbClr val="CADFD8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FD8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69E78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69E78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69E78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69E78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D0743C3-9B69-4CE5-A092-AD297101B495}" styleName="Table_5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DEFE6"/>
          </a:solidFill>
        </a:fill>
      </a:tcStyle>
    </a:wholeTbl>
    <a:band1H>
      <a:tcTxStyle/>
      <a:tcStyle>
        <a:tcBdr/>
        <a:fill>
          <a:solidFill>
            <a:srgbClr val="FADE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ADE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949E7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949E7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4949E7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4949E7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6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c6a01074ef_0_17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c6a01074ef_0_179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gc33250489b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" name="Google Shape;1386;gc33250489b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gc6a01074ef_0_17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gc6a01074ef_0_179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gc6a01074ef_0_18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" name="Google Shape;1778;gc6a01074ef_0_18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c72ba98ae8_1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Google Shape;1396;gc72ba98ae8_1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c72ba98ae8_1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c72ba98ae8_1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0" name="Google Shape;2480;gc6a01074ef_0_218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1" name="Google Shape;2481;gc6a01074ef_0_218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gc6a01074ef_0_209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3" name="Google Shape;2413;gc6a01074ef_0_209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Relationship Id="rId4" Type="http://schemas.openxmlformats.org/officeDocument/2006/relationships/slide" Target="../slides/slide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-1411582" y="-1157400"/>
            <a:ext cx="4436782" cy="3714342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062825" y="3370500"/>
            <a:ext cx="775608" cy="1012954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rgbClr val="A0A2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605425" y="342175"/>
            <a:ext cx="2052600" cy="2052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6412578" y="-640069"/>
            <a:ext cx="1962482" cy="1953284"/>
            <a:chOff x="386328" y="2672681"/>
            <a:chExt cx="1962482" cy="1953284"/>
          </a:xfrm>
        </p:grpSpPr>
        <p:sp>
          <p:nvSpPr>
            <p:cNvPr id="13" name="Google Shape;13;p2"/>
            <p:cNvSpPr/>
            <p:nvPr/>
          </p:nvSpPr>
          <p:spPr>
            <a:xfrm>
              <a:off x="602590" y="3031586"/>
              <a:ext cx="2321" cy="2364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86328" y="2672681"/>
              <a:ext cx="1962482" cy="1953284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5817" y="2846396"/>
              <a:ext cx="10401" cy="8080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06269" y="2679600"/>
              <a:ext cx="308321" cy="260014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14642" y="2672681"/>
              <a:ext cx="309481" cy="266933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724131" y="2785411"/>
              <a:ext cx="117372" cy="69065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874810" y="2808447"/>
              <a:ext cx="6962" cy="131167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51868" y="3289279"/>
              <a:ext cx="2364" cy="4642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16292" y="3153513"/>
              <a:ext cx="88620" cy="55269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04963" y="2940732"/>
              <a:ext cx="308321" cy="353189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113335" y="2940732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522825" y="2940732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931197" y="2975243"/>
              <a:ext cx="308321" cy="317518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89766" y="3559565"/>
              <a:ext cx="8080" cy="10401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97897" y="3303075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906269" y="3303075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314642" y="3303075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724131" y="3301915"/>
              <a:ext cx="308321" cy="353189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132503" y="3301915"/>
              <a:ext cx="207109" cy="353189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5525" y="3644703"/>
              <a:ext cx="209386" cy="35202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04963" y="3644703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113335" y="3644703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22825" y="3644703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931197" y="3644703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339569" y="3728681"/>
              <a:ext cx="6919" cy="10401"/>
            </a:xfrm>
            <a:custGeom>
              <a:avLst/>
              <a:gdLst/>
              <a:ahLst/>
              <a:cxnLst/>
              <a:rect l="l" t="t" r="r" b="b"/>
              <a:pathLst>
                <a:path w="161" h="242" extrusionOk="0">
                  <a:moveTo>
                    <a:pt x="81" y="1"/>
                  </a:moveTo>
                  <a:lnTo>
                    <a:pt x="0" y="161"/>
                  </a:lnTo>
                  <a:lnTo>
                    <a:pt x="134" y="241"/>
                  </a:lnTo>
                  <a:cubicBezTo>
                    <a:pt x="134" y="161"/>
                    <a:pt x="134" y="108"/>
                    <a:pt x="161" y="27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97897" y="4010528"/>
              <a:ext cx="308321" cy="314080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906269" y="4010528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314642" y="4010528"/>
              <a:ext cx="309481" cy="35202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724131" y="4010528"/>
              <a:ext cx="308321" cy="35202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132503" y="4095623"/>
              <a:ext cx="84021" cy="52948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90153" y="4437294"/>
              <a:ext cx="123131" cy="73663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55642" y="4352156"/>
              <a:ext cx="6962" cy="139247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113335" y="4352156"/>
              <a:ext cx="309481" cy="273810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522825" y="4352156"/>
              <a:ext cx="308321" cy="26577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931197" y="4437294"/>
              <a:ext cx="13839" cy="10401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2"/>
          <p:cNvSpPr/>
          <p:nvPr/>
        </p:nvSpPr>
        <p:spPr>
          <a:xfrm>
            <a:off x="-125" y="4599425"/>
            <a:ext cx="9144321" cy="595550"/>
          </a:xfrm>
          <a:custGeom>
            <a:avLst/>
            <a:gdLst/>
            <a:ahLst/>
            <a:cxnLst/>
            <a:rect l="l" t="t" r="r" b="b"/>
            <a:pathLst>
              <a:path w="287196" h="23822" extrusionOk="0">
                <a:moveTo>
                  <a:pt x="1" y="0"/>
                </a:moveTo>
                <a:lnTo>
                  <a:pt x="1" y="23822"/>
                </a:lnTo>
                <a:lnTo>
                  <a:pt x="287196" y="23822"/>
                </a:lnTo>
                <a:lnTo>
                  <a:pt x="287196" y="0"/>
                </a:lnTo>
                <a:close/>
              </a:path>
            </a:pathLst>
          </a:custGeom>
          <a:solidFill>
            <a:srgbClr val="C8A5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1283094" y="1290750"/>
            <a:ext cx="65778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500" b="1">
                <a:solidFill>
                  <a:srgbClr val="80686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1283100" y="3394625"/>
            <a:ext cx="65778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latin typeface="Manjari"/>
                <a:ea typeface="Manjari"/>
                <a:cs typeface="Manjari"/>
                <a:sym typeface="Manja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"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48"/>
          <p:cNvSpPr/>
          <p:nvPr/>
        </p:nvSpPr>
        <p:spPr>
          <a:xfrm rot="288678" flipH="1">
            <a:off x="-1270417" y="553336"/>
            <a:ext cx="4658411" cy="4765187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48"/>
          <p:cNvSpPr/>
          <p:nvPr/>
        </p:nvSpPr>
        <p:spPr>
          <a:xfrm>
            <a:off x="1334050" y="1127073"/>
            <a:ext cx="1522302" cy="1342795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1" name="Google Shape;1191;p48"/>
          <p:cNvGrpSpPr/>
          <p:nvPr/>
        </p:nvGrpSpPr>
        <p:grpSpPr>
          <a:xfrm>
            <a:off x="5119018" y="713081"/>
            <a:ext cx="2270935" cy="2260334"/>
            <a:chOff x="6762468" y="1386456"/>
            <a:chExt cx="2270935" cy="2260334"/>
          </a:xfrm>
        </p:grpSpPr>
        <p:sp>
          <p:nvSpPr>
            <p:cNvPr id="1192" name="Google Shape;1192;p48"/>
            <p:cNvSpPr/>
            <p:nvPr/>
          </p:nvSpPr>
          <p:spPr>
            <a:xfrm>
              <a:off x="6762468" y="1386456"/>
              <a:ext cx="2270935" cy="2260292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7236329" y="1587480"/>
              <a:ext cx="12035" cy="9350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7364144" y="1394464"/>
              <a:ext cx="356781" cy="300882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7836713" y="1386456"/>
              <a:ext cx="358124" cy="308889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8310574" y="1516908"/>
              <a:ext cx="135819" cy="79920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8484940" y="1543565"/>
              <a:ext cx="8057" cy="151784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6838311" y="2099984"/>
              <a:ext cx="2735" cy="537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7012727" y="1801781"/>
              <a:ext cx="2686" cy="273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6912862" y="1942876"/>
              <a:ext cx="102548" cy="63956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7131192" y="1696645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7603761" y="1696645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8077622" y="1696645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8550190" y="1736581"/>
              <a:ext cx="356781" cy="367424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6891576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7364144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7836713" y="2115948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8310574" y="2114606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8783142" y="2114606"/>
              <a:ext cx="239661" cy="408702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6773111" y="2511280"/>
              <a:ext cx="242297" cy="40735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713119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7603761" y="2511280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807762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8550190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6891576" y="2934613"/>
              <a:ext cx="356781" cy="363445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736414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7836713" y="2934613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831057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8783142" y="3033085"/>
              <a:ext cx="97227" cy="6127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7345494" y="3428467"/>
              <a:ext cx="142484" cy="85242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7305558" y="3329945"/>
              <a:ext cx="8057" cy="161133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7603761" y="3329945"/>
              <a:ext cx="358124" cy="316846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8077622" y="3329945"/>
              <a:ext cx="356781" cy="307546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8550190" y="3428467"/>
              <a:ext cx="16014" cy="12035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" name="Google Shape;1225;p48"/>
          <p:cNvSpPr/>
          <p:nvPr/>
        </p:nvSpPr>
        <p:spPr>
          <a:xfrm rot="-1848056" flipH="1">
            <a:off x="7756025" y="2517986"/>
            <a:ext cx="1938888" cy="3305698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"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7" name="Google Shape;1227;p49"/>
          <p:cNvGrpSpPr/>
          <p:nvPr/>
        </p:nvGrpSpPr>
        <p:grpSpPr>
          <a:xfrm>
            <a:off x="5" y="-80449"/>
            <a:ext cx="2277317" cy="5304377"/>
            <a:chOff x="224725" y="566950"/>
            <a:chExt cx="1850875" cy="4311100"/>
          </a:xfrm>
        </p:grpSpPr>
        <p:sp>
          <p:nvSpPr>
            <p:cNvPr id="1228" name="Google Shape;1228;p49"/>
            <p:cNvSpPr/>
            <p:nvPr/>
          </p:nvSpPr>
          <p:spPr>
            <a:xfrm>
              <a:off x="1914975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45" y="15394"/>
                    <a:pt x="2945" y="15447"/>
                    <a:pt x="2945" y="15501"/>
                  </a:cubicBezTo>
                  <a:cubicBezTo>
                    <a:pt x="2998" y="17321"/>
                    <a:pt x="1848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316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45" y="35762"/>
                  </a:cubicBezTo>
                  <a:cubicBezTo>
                    <a:pt x="3106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1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6" y="78427"/>
                    <a:pt x="3186" y="76366"/>
                  </a:cubicBezTo>
                  <a:cubicBezTo>
                    <a:pt x="5166" y="75322"/>
                    <a:pt x="6424" y="73314"/>
                    <a:pt x="6424" y="71066"/>
                  </a:cubicBezTo>
                  <a:cubicBezTo>
                    <a:pt x="6424" y="68818"/>
                    <a:pt x="5166" y="66784"/>
                    <a:pt x="3186" y="65766"/>
                  </a:cubicBezTo>
                  <a:cubicBezTo>
                    <a:pt x="3106" y="63786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104"/>
                  </a:cubicBezTo>
                  <a:cubicBezTo>
                    <a:pt x="5166" y="55060"/>
                    <a:pt x="6424" y="53053"/>
                    <a:pt x="6424" y="50804"/>
                  </a:cubicBezTo>
                  <a:cubicBezTo>
                    <a:pt x="6424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66" y="26260"/>
                    <a:pt x="3186" y="25243"/>
                  </a:cubicBezTo>
                  <a:cubicBezTo>
                    <a:pt x="3106" y="23236"/>
                    <a:pt x="2062" y="21443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66" y="14537"/>
                    <a:pt x="6424" y="12503"/>
                    <a:pt x="6424" y="10255"/>
                  </a:cubicBezTo>
                  <a:cubicBezTo>
                    <a:pt x="6424" y="8033"/>
                    <a:pt x="5166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1761075" y="8188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49" y="1"/>
                  </a:moveTo>
                  <a:cubicBezTo>
                    <a:pt x="110" y="1"/>
                    <a:pt x="71" y="20"/>
                    <a:pt x="54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1" y="231"/>
                  </a:cubicBezTo>
                  <a:cubicBezTo>
                    <a:pt x="1821" y="1248"/>
                    <a:pt x="2972" y="3175"/>
                    <a:pt x="2945" y="5022"/>
                  </a:cubicBezTo>
                  <a:cubicBezTo>
                    <a:pt x="2945" y="5076"/>
                    <a:pt x="2972" y="5129"/>
                    <a:pt x="2998" y="5156"/>
                  </a:cubicBezTo>
                  <a:cubicBezTo>
                    <a:pt x="4952" y="6119"/>
                    <a:pt x="6183" y="8073"/>
                    <a:pt x="6183" y="10268"/>
                  </a:cubicBezTo>
                  <a:cubicBezTo>
                    <a:pt x="6183" y="12436"/>
                    <a:pt x="4952" y="14390"/>
                    <a:pt x="2998" y="15354"/>
                  </a:cubicBezTo>
                  <a:cubicBezTo>
                    <a:pt x="2972" y="15380"/>
                    <a:pt x="2945" y="15461"/>
                    <a:pt x="2945" y="15487"/>
                  </a:cubicBezTo>
                  <a:cubicBezTo>
                    <a:pt x="2998" y="17334"/>
                    <a:pt x="1847" y="19235"/>
                    <a:pt x="108" y="20278"/>
                  </a:cubicBezTo>
                  <a:cubicBezTo>
                    <a:pt x="81" y="20278"/>
                    <a:pt x="27" y="20305"/>
                    <a:pt x="27" y="20359"/>
                  </a:cubicBezTo>
                  <a:cubicBezTo>
                    <a:pt x="27" y="20412"/>
                    <a:pt x="27" y="20466"/>
                    <a:pt x="81" y="20493"/>
                  </a:cubicBezTo>
                  <a:cubicBezTo>
                    <a:pt x="1821" y="21510"/>
                    <a:pt x="2891" y="23303"/>
                    <a:pt x="2945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83" y="28362"/>
                    <a:pt x="6183" y="30530"/>
                  </a:cubicBezTo>
                  <a:cubicBezTo>
                    <a:pt x="6183" y="32698"/>
                    <a:pt x="4952" y="34652"/>
                    <a:pt x="2998" y="35642"/>
                  </a:cubicBezTo>
                  <a:cubicBezTo>
                    <a:pt x="2972" y="35642"/>
                    <a:pt x="2945" y="35695"/>
                    <a:pt x="2945" y="35749"/>
                  </a:cubicBezTo>
                  <a:cubicBezTo>
                    <a:pt x="3105" y="37837"/>
                    <a:pt x="1633" y="39630"/>
                    <a:pt x="108" y="40540"/>
                  </a:cubicBezTo>
                  <a:cubicBezTo>
                    <a:pt x="81" y="40540"/>
                    <a:pt x="27" y="40594"/>
                    <a:pt x="27" y="40620"/>
                  </a:cubicBezTo>
                  <a:cubicBezTo>
                    <a:pt x="27" y="40674"/>
                    <a:pt x="27" y="40727"/>
                    <a:pt x="81" y="40754"/>
                  </a:cubicBezTo>
                  <a:cubicBezTo>
                    <a:pt x="1821" y="41771"/>
                    <a:pt x="2945" y="43645"/>
                    <a:pt x="2945" y="45545"/>
                  </a:cubicBezTo>
                  <a:cubicBezTo>
                    <a:pt x="2945" y="45545"/>
                    <a:pt x="2945" y="45545"/>
                    <a:pt x="2945" y="45572"/>
                  </a:cubicBezTo>
                  <a:cubicBezTo>
                    <a:pt x="2945" y="45626"/>
                    <a:pt x="2972" y="45652"/>
                    <a:pt x="2998" y="45679"/>
                  </a:cubicBezTo>
                  <a:cubicBezTo>
                    <a:pt x="4952" y="46669"/>
                    <a:pt x="6183" y="48623"/>
                    <a:pt x="6183" y="50791"/>
                  </a:cubicBezTo>
                  <a:cubicBezTo>
                    <a:pt x="6183" y="52959"/>
                    <a:pt x="4952" y="54913"/>
                    <a:pt x="2998" y="55904"/>
                  </a:cubicBezTo>
                  <a:cubicBezTo>
                    <a:pt x="2972" y="55930"/>
                    <a:pt x="2945" y="55957"/>
                    <a:pt x="2945" y="56011"/>
                  </a:cubicBezTo>
                  <a:cubicBezTo>
                    <a:pt x="2891" y="57991"/>
                    <a:pt x="1847" y="59785"/>
                    <a:pt x="108" y="60802"/>
                  </a:cubicBezTo>
                  <a:cubicBezTo>
                    <a:pt x="81" y="60828"/>
                    <a:pt x="27" y="60855"/>
                    <a:pt x="27" y="60882"/>
                  </a:cubicBezTo>
                  <a:cubicBezTo>
                    <a:pt x="27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45" y="65834"/>
                  </a:cubicBezTo>
                  <a:cubicBezTo>
                    <a:pt x="2945" y="65887"/>
                    <a:pt x="2972" y="65914"/>
                    <a:pt x="2998" y="65941"/>
                  </a:cubicBezTo>
                  <a:cubicBezTo>
                    <a:pt x="4952" y="66931"/>
                    <a:pt x="6183" y="68885"/>
                    <a:pt x="6183" y="71053"/>
                  </a:cubicBezTo>
                  <a:cubicBezTo>
                    <a:pt x="6183" y="73221"/>
                    <a:pt x="4952" y="75175"/>
                    <a:pt x="2998" y="76165"/>
                  </a:cubicBezTo>
                  <a:cubicBezTo>
                    <a:pt x="2972" y="76192"/>
                    <a:pt x="2945" y="76219"/>
                    <a:pt x="2945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54" y="81251"/>
                  </a:cubicBezTo>
                  <a:cubicBezTo>
                    <a:pt x="74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5" y="81304"/>
                  </a:cubicBezTo>
                  <a:cubicBezTo>
                    <a:pt x="2008" y="80260"/>
                    <a:pt x="3105" y="78413"/>
                    <a:pt x="3186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6" y="65753"/>
                  </a:cubicBezTo>
                  <a:cubicBezTo>
                    <a:pt x="3132" y="63773"/>
                    <a:pt x="2088" y="61979"/>
                    <a:pt x="402" y="60909"/>
                  </a:cubicBezTo>
                  <a:cubicBezTo>
                    <a:pt x="2088" y="59865"/>
                    <a:pt x="3132" y="58072"/>
                    <a:pt x="3186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6" y="45492"/>
                  </a:cubicBezTo>
                  <a:cubicBezTo>
                    <a:pt x="3186" y="43591"/>
                    <a:pt x="2088" y="41718"/>
                    <a:pt x="402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6" y="25230"/>
                  </a:cubicBezTo>
                  <a:cubicBezTo>
                    <a:pt x="3105" y="23223"/>
                    <a:pt x="2062" y="21429"/>
                    <a:pt x="402" y="20386"/>
                  </a:cubicBezTo>
                  <a:cubicBezTo>
                    <a:pt x="2115" y="19315"/>
                    <a:pt x="3212" y="17415"/>
                    <a:pt x="3186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2008" y="1061"/>
                    <a:pt x="215" y="17"/>
                  </a:cubicBezTo>
                  <a:cubicBezTo>
                    <a:pt x="195" y="7"/>
                    <a:pt x="172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1607850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71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0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0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64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64" y="78266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44" y="81297"/>
                    <a:pt x="81" y="81320"/>
                    <a:pt x="119" y="81320"/>
                  </a:cubicBezTo>
                  <a:cubicBezTo>
                    <a:pt x="143" y="81320"/>
                    <a:pt x="167" y="81311"/>
                    <a:pt x="188" y="81290"/>
                  </a:cubicBezTo>
                  <a:cubicBezTo>
                    <a:pt x="1981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723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61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1453950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36" y="1"/>
                  </a:moveTo>
                  <a:cubicBezTo>
                    <a:pt x="95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27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34"/>
                    <a:pt x="2944" y="15487"/>
                  </a:cubicBezTo>
                  <a:cubicBezTo>
                    <a:pt x="2944" y="15514"/>
                    <a:pt x="2944" y="15568"/>
                    <a:pt x="2944" y="15595"/>
                  </a:cubicBezTo>
                  <a:cubicBezTo>
                    <a:pt x="2944" y="17415"/>
                    <a:pt x="1820" y="19261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44" y="35642"/>
                    <a:pt x="2918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72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27" y="81251"/>
                  </a:cubicBezTo>
                  <a:cubicBezTo>
                    <a:pt x="66" y="81290"/>
                    <a:pt x="120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66" y="75309"/>
                    <a:pt x="6424" y="73301"/>
                    <a:pt x="6424" y="71053"/>
                  </a:cubicBezTo>
                  <a:cubicBezTo>
                    <a:pt x="6424" y="68805"/>
                    <a:pt x="5166" y="66797"/>
                    <a:pt x="3185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85" y="56091"/>
                  </a:cubicBezTo>
                  <a:cubicBezTo>
                    <a:pt x="5166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66" y="26247"/>
                    <a:pt x="3185" y="25230"/>
                  </a:cubicBezTo>
                  <a:cubicBezTo>
                    <a:pt x="3105" y="23223"/>
                    <a:pt x="2061" y="21429"/>
                    <a:pt x="375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cubicBezTo>
                    <a:pt x="3185" y="3041"/>
                    <a:pt x="2008" y="1061"/>
                    <a:pt x="214" y="17"/>
                  </a:cubicBezTo>
                  <a:cubicBezTo>
                    <a:pt x="185" y="7"/>
                    <a:pt x="159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1300050" y="566950"/>
              <a:ext cx="160600" cy="2033000"/>
            </a:xfrm>
            <a:custGeom>
              <a:avLst/>
              <a:gdLst/>
              <a:ahLst/>
              <a:cxnLst/>
              <a:rect l="l" t="t" r="r" b="b"/>
              <a:pathLst>
                <a:path w="6424" h="81320" extrusionOk="0">
                  <a:moveTo>
                    <a:pt x="146" y="1"/>
                  </a:moveTo>
                  <a:cubicBezTo>
                    <a:pt x="107" y="1"/>
                    <a:pt x="70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61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3025" y="5169"/>
                  </a:cubicBezTo>
                  <a:cubicBezTo>
                    <a:pt x="4952" y="6133"/>
                    <a:pt x="6183" y="8086"/>
                    <a:pt x="6183" y="10255"/>
                  </a:cubicBezTo>
                  <a:cubicBezTo>
                    <a:pt x="6183" y="12449"/>
                    <a:pt x="4952" y="14403"/>
                    <a:pt x="3025" y="15367"/>
                  </a:cubicBezTo>
                  <a:cubicBezTo>
                    <a:pt x="2971" y="15394"/>
                    <a:pt x="2944" y="15447"/>
                    <a:pt x="2944" y="15501"/>
                  </a:cubicBezTo>
                  <a:cubicBezTo>
                    <a:pt x="2998" y="17321"/>
                    <a:pt x="1847" y="19248"/>
                    <a:pt x="107" y="20292"/>
                  </a:cubicBezTo>
                  <a:cubicBezTo>
                    <a:pt x="80" y="20292"/>
                    <a:pt x="54" y="20318"/>
                    <a:pt x="27" y="20372"/>
                  </a:cubicBezTo>
                  <a:cubicBezTo>
                    <a:pt x="27" y="20425"/>
                    <a:pt x="27" y="20479"/>
                    <a:pt x="80" y="20506"/>
                  </a:cubicBezTo>
                  <a:cubicBezTo>
                    <a:pt x="1820" y="21496"/>
                    <a:pt x="2891" y="23316"/>
                    <a:pt x="2944" y="25324"/>
                  </a:cubicBezTo>
                  <a:cubicBezTo>
                    <a:pt x="2944" y="25350"/>
                    <a:pt x="2971" y="25404"/>
                    <a:pt x="3025" y="25431"/>
                  </a:cubicBezTo>
                  <a:cubicBezTo>
                    <a:pt x="4952" y="26394"/>
                    <a:pt x="6183" y="28348"/>
                    <a:pt x="6183" y="30543"/>
                  </a:cubicBezTo>
                  <a:cubicBezTo>
                    <a:pt x="6183" y="32711"/>
                    <a:pt x="4952" y="34665"/>
                    <a:pt x="3025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53"/>
                  </a:cubicBezTo>
                  <a:cubicBezTo>
                    <a:pt x="80" y="40553"/>
                    <a:pt x="54" y="40580"/>
                    <a:pt x="27" y="40633"/>
                  </a:cubicBezTo>
                  <a:cubicBezTo>
                    <a:pt x="27" y="40687"/>
                    <a:pt x="27" y="40741"/>
                    <a:pt x="80" y="40767"/>
                  </a:cubicBezTo>
                  <a:cubicBezTo>
                    <a:pt x="1820" y="41784"/>
                    <a:pt x="2944" y="43658"/>
                    <a:pt x="2944" y="45532"/>
                  </a:cubicBezTo>
                  <a:cubicBezTo>
                    <a:pt x="2944" y="45558"/>
                    <a:pt x="2944" y="45558"/>
                    <a:pt x="2944" y="45585"/>
                  </a:cubicBezTo>
                  <a:cubicBezTo>
                    <a:pt x="2944" y="45612"/>
                    <a:pt x="2971" y="45665"/>
                    <a:pt x="3025" y="45692"/>
                  </a:cubicBezTo>
                  <a:cubicBezTo>
                    <a:pt x="4952" y="46656"/>
                    <a:pt x="6183" y="48636"/>
                    <a:pt x="6183" y="50804"/>
                  </a:cubicBezTo>
                  <a:cubicBezTo>
                    <a:pt x="6183" y="52972"/>
                    <a:pt x="4952" y="54926"/>
                    <a:pt x="3025" y="55917"/>
                  </a:cubicBezTo>
                  <a:cubicBezTo>
                    <a:pt x="2971" y="55917"/>
                    <a:pt x="2944" y="55970"/>
                    <a:pt x="2944" y="56024"/>
                  </a:cubicBezTo>
                  <a:cubicBezTo>
                    <a:pt x="2891" y="58004"/>
                    <a:pt x="1847" y="59798"/>
                    <a:pt x="107" y="60815"/>
                  </a:cubicBezTo>
                  <a:cubicBezTo>
                    <a:pt x="80" y="60815"/>
                    <a:pt x="54" y="60868"/>
                    <a:pt x="27" y="60895"/>
                  </a:cubicBezTo>
                  <a:cubicBezTo>
                    <a:pt x="27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900"/>
                    <a:pt x="2971" y="65927"/>
                    <a:pt x="3025" y="65954"/>
                  </a:cubicBezTo>
                  <a:cubicBezTo>
                    <a:pt x="4952" y="66944"/>
                    <a:pt x="6183" y="68898"/>
                    <a:pt x="6183" y="71066"/>
                  </a:cubicBezTo>
                  <a:cubicBezTo>
                    <a:pt x="6183" y="73234"/>
                    <a:pt x="4952" y="75188"/>
                    <a:pt x="3025" y="76178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86"/>
                    <a:pt x="80" y="81076"/>
                  </a:cubicBezTo>
                  <a:cubicBezTo>
                    <a:pt x="27" y="81130"/>
                    <a:pt x="0" y="81183"/>
                    <a:pt x="54" y="81264"/>
                  </a:cubicBezTo>
                  <a:cubicBezTo>
                    <a:pt x="70" y="81297"/>
                    <a:pt x="107" y="81320"/>
                    <a:pt x="146" y="81320"/>
                  </a:cubicBezTo>
                  <a:cubicBezTo>
                    <a:pt x="169" y="81320"/>
                    <a:pt x="194" y="81311"/>
                    <a:pt x="214" y="81290"/>
                  </a:cubicBezTo>
                  <a:cubicBezTo>
                    <a:pt x="2007" y="80273"/>
                    <a:pt x="3105" y="78427"/>
                    <a:pt x="3185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5" y="65766"/>
                  </a:cubicBezTo>
                  <a:cubicBezTo>
                    <a:pt x="3132" y="63786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5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27" y="39723"/>
                    <a:pt x="3319" y="37903"/>
                    <a:pt x="3212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5" y="25243"/>
                  </a:cubicBezTo>
                  <a:cubicBezTo>
                    <a:pt x="3105" y="23236"/>
                    <a:pt x="2061" y="21443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2007" y="1074"/>
                    <a:pt x="214" y="30"/>
                  </a:cubicBezTo>
                  <a:cubicBezTo>
                    <a:pt x="194" y="10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1146800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3" y="1"/>
                  </a:moveTo>
                  <a:cubicBezTo>
                    <a:pt x="83" y="1"/>
                    <a:pt x="44" y="20"/>
                    <a:pt x="28" y="70"/>
                  </a:cubicBezTo>
                  <a:cubicBezTo>
                    <a:pt x="28" y="70"/>
                    <a:pt x="1" y="97"/>
                    <a:pt x="1" y="124"/>
                  </a:cubicBezTo>
                  <a:cubicBezTo>
                    <a:pt x="1" y="178"/>
                    <a:pt x="28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98" y="17334"/>
                    <a:pt x="1848" y="19235"/>
                    <a:pt x="81" y="20278"/>
                  </a:cubicBezTo>
                  <a:cubicBezTo>
                    <a:pt x="54" y="20278"/>
                    <a:pt x="28" y="20305"/>
                    <a:pt x="1" y="20359"/>
                  </a:cubicBezTo>
                  <a:cubicBezTo>
                    <a:pt x="1" y="20412"/>
                    <a:pt x="28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9" y="37837"/>
                    <a:pt x="1633" y="39630"/>
                    <a:pt x="81" y="40540"/>
                  </a:cubicBezTo>
                  <a:cubicBezTo>
                    <a:pt x="54" y="40540"/>
                    <a:pt x="28" y="40594"/>
                    <a:pt x="1" y="40620"/>
                  </a:cubicBezTo>
                  <a:cubicBezTo>
                    <a:pt x="1" y="40674"/>
                    <a:pt x="28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81" y="60802"/>
                  </a:cubicBezTo>
                  <a:cubicBezTo>
                    <a:pt x="54" y="60828"/>
                    <a:pt x="28" y="60855"/>
                    <a:pt x="1" y="60882"/>
                  </a:cubicBezTo>
                  <a:cubicBezTo>
                    <a:pt x="1" y="60935"/>
                    <a:pt x="28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8" y="81117"/>
                    <a:pt x="1" y="81197"/>
                    <a:pt x="28" y="81251"/>
                  </a:cubicBezTo>
                  <a:cubicBezTo>
                    <a:pt x="47" y="81290"/>
                    <a:pt x="95" y="81315"/>
                    <a:pt x="151" y="81315"/>
                  </a:cubicBezTo>
                  <a:cubicBezTo>
                    <a:pt x="172" y="81315"/>
                    <a:pt x="193" y="81311"/>
                    <a:pt x="215" y="81304"/>
                  </a:cubicBezTo>
                  <a:cubicBezTo>
                    <a:pt x="1981" y="80260"/>
                    <a:pt x="3106" y="78413"/>
                    <a:pt x="3186" y="76352"/>
                  </a:cubicBezTo>
                  <a:cubicBezTo>
                    <a:pt x="5167" y="75309"/>
                    <a:pt x="6398" y="73301"/>
                    <a:pt x="6398" y="71053"/>
                  </a:cubicBezTo>
                  <a:cubicBezTo>
                    <a:pt x="6398" y="68805"/>
                    <a:pt x="5167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7" y="55047"/>
                    <a:pt x="6398" y="53040"/>
                    <a:pt x="6398" y="50791"/>
                  </a:cubicBezTo>
                  <a:cubicBezTo>
                    <a:pt x="6398" y="48543"/>
                    <a:pt x="5167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293" y="37890"/>
                    <a:pt x="3186" y="35829"/>
                  </a:cubicBezTo>
                  <a:cubicBezTo>
                    <a:pt x="5167" y="34785"/>
                    <a:pt x="6398" y="32751"/>
                    <a:pt x="6398" y="30530"/>
                  </a:cubicBezTo>
                  <a:cubicBezTo>
                    <a:pt x="6398" y="28281"/>
                    <a:pt x="5167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15"/>
                    <a:pt x="3186" y="15541"/>
                  </a:cubicBezTo>
                  <a:cubicBezTo>
                    <a:pt x="5167" y="14524"/>
                    <a:pt x="6398" y="12490"/>
                    <a:pt x="6398" y="10268"/>
                  </a:cubicBezTo>
                  <a:cubicBezTo>
                    <a:pt x="6398" y="8020"/>
                    <a:pt x="5167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188" y="17"/>
                  </a:cubicBezTo>
                  <a:cubicBezTo>
                    <a:pt x="169" y="7"/>
                    <a:pt x="145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992900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45" y="1"/>
                  </a:moveTo>
                  <a:cubicBezTo>
                    <a:pt x="104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72" y="15394"/>
                    <a:pt x="2945" y="15447"/>
                    <a:pt x="2945" y="15501"/>
                  </a:cubicBezTo>
                  <a:cubicBezTo>
                    <a:pt x="2998" y="17347"/>
                    <a:pt x="1847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0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5" y="78427"/>
                    <a:pt x="3186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6" y="65766"/>
                  </a:cubicBezTo>
                  <a:cubicBezTo>
                    <a:pt x="3105" y="63786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6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59" y="43604"/>
                    <a:pt x="2088" y="41731"/>
                    <a:pt x="402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6" y="25243"/>
                  </a:cubicBezTo>
                  <a:cubicBezTo>
                    <a:pt x="3105" y="23236"/>
                    <a:pt x="2062" y="21443"/>
                    <a:pt x="402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94" y="10"/>
                    <a:pt x="170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83967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2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0" y="70"/>
                    <a:pt x="0" y="97"/>
                    <a:pt x="0" y="124"/>
                  </a:cubicBezTo>
                  <a:cubicBezTo>
                    <a:pt x="0" y="178"/>
                    <a:pt x="27" y="204"/>
                    <a:pt x="54" y="231"/>
                  </a:cubicBezTo>
                  <a:cubicBezTo>
                    <a:pt x="1794" y="1248"/>
                    <a:pt x="2971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25" y="6119"/>
                    <a:pt x="6156" y="8073"/>
                    <a:pt x="6156" y="10268"/>
                  </a:cubicBezTo>
                  <a:cubicBezTo>
                    <a:pt x="6156" y="12436"/>
                    <a:pt x="4925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71" y="17334"/>
                    <a:pt x="1847" y="19235"/>
                    <a:pt x="81" y="20278"/>
                  </a:cubicBezTo>
                  <a:cubicBezTo>
                    <a:pt x="54" y="20278"/>
                    <a:pt x="27" y="20305"/>
                    <a:pt x="0" y="20359"/>
                  </a:cubicBezTo>
                  <a:cubicBezTo>
                    <a:pt x="0" y="20412"/>
                    <a:pt x="27" y="20466"/>
                    <a:pt x="54" y="20493"/>
                  </a:cubicBezTo>
                  <a:cubicBezTo>
                    <a:pt x="1794" y="21510"/>
                    <a:pt x="2864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25" y="26381"/>
                    <a:pt x="6156" y="28362"/>
                    <a:pt x="6156" y="30530"/>
                  </a:cubicBezTo>
                  <a:cubicBezTo>
                    <a:pt x="6156" y="32698"/>
                    <a:pt x="4925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8" y="37837"/>
                    <a:pt x="1606" y="39630"/>
                    <a:pt x="81" y="40540"/>
                  </a:cubicBezTo>
                  <a:cubicBezTo>
                    <a:pt x="54" y="40540"/>
                    <a:pt x="27" y="40594"/>
                    <a:pt x="0" y="40620"/>
                  </a:cubicBezTo>
                  <a:cubicBezTo>
                    <a:pt x="0" y="40674"/>
                    <a:pt x="27" y="40727"/>
                    <a:pt x="54" y="40754"/>
                  </a:cubicBezTo>
                  <a:cubicBezTo>
                    <a:pt x="1794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25" y="46669"/>
                    <a:pt x="6156" y="48623"/>
                    <a:pt x="6156" y="50791"/>
                  </a:cubicBezTo>
                  <a:cubicBezTo>
                    <a:pt x="6156" y="52959"/>
                    <a:pt x="4925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64" y="57991"/>
                    <a:pt x="1820" y="59785"/>
                    <a:pt x="81" y="60802"/>
                  </a:cubicBezTo>
                  <a:cubicBezTo>
                    <a:pt x="54" y="60828"/>
                    <a:pt x="27" y="60855"/>
                    <a:pt x="0" y="60882"/>
                  </a:cubicBezTo>
                  <a:cubicBezTo>
                    <a:pt x="0" y="60935"/>
                    <a:pt x="27" y="60989"/>
                    <a:pt x="54" y="61016"/>
                  </a:cubicBezTo>
                  <a:cubicBezTo>
                    <a:pt x="1794" y="62033"/>
                    <a:pt x="2864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25" y="66931"/>
                    <a:pt x="6156" y="68885"/>
                    <a:pt x="6156" y="71053"/>
                  </a:cubicBezTo>
                  <a:cubicBezTo>
                    <a:pt x="6156" y="73221"/>
                    <a:pt x="4925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64" y="78280"/>
                    <a:pt x="1794" y="80073"/>
                    <a:pt x="81" y="81090"/>
                  </a:cubicBezTo>
                  <a:cubicBezTo>
                    <a:pt x="0" y="81117"/>
                    <a:pt x="0" y="81197"/>
                    <a:pt x="27" y="81251"/>
                  </a:cubicBezTo>
                  <a:cubicBezTo>
                    <a:pt x="47" y="81290"/>
                    <a:pt x="95" y="81315"/>
                    <a:pt x="140" y="81315"/>
                  </a:cubicBezTo>
                  <a:cubicBezTo>
                    <a:pt x="157" y="81315"/>
                    <a:pt x="173" y="81311"/>
                    <a:pt x="188" y="81304"/>
                  </a:cubicBezTo>
                  <a:cubicBezTo>
                    <a:pt x="1981" y="80260"/>
                    <a:pt x="3105" y="78413"/>
                    <a:pt x="3159" y="76352"/>
                  </a:cubicBezTo>
                  <a:cubicBezTo>
                    <a:pt x="5166" y="75309"/>
                    <a:pt x="6397" y="73301"/>
                    <a:pt x="6397" y="71053"/>
                  </a:cubicBezTo>
                  <a:cubicBezTo>
                    <a:pt x="6397" y="68805"/>
                    <a:pt x="5166" y="66797"/>
                    <a:pt x="3159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59" y="56091"/>
                  </a:cubicBezTo>
                  <a:cubicBezTo>
                    <a:pt x="5166" y="55047"/>
                    <a:pt x="6397" y="53040"/>
                    <a:pt x="6397" y="50791"/>
                  </a:cubicBezTo>
                  <a:cubicBezTo>
                    <a:pt x="6397" y="48543"/>
                    <a:pt x="5166" y="46536"/>
                    <a:pt x="3159" y="45492"/>
                  </a:cubicBezTo>
                  <a:cubicBezTo>
                    <a:pt x="3159" y="43591"/>
                    <a:pt x="2061" y="41718"/>
                    <a:pt x="375" y="40647"/>
                  </a:cubicBezTo>
                  <a:cubicBezTo>
                    <a:pt x="1901" y="39710"/>
                    <a:pt x="3292" y="37890"/>
                    <a:pt x="3185" y="35829"/>
                  </a:cubicBezTo>
                  <a:cubicBezTo>
                    <a:pt x="5166" y="34785"/>
                    <a:pt x="6397" y="32751"/>
                    <a:pt x="6397" y="30530"/>
                  </a:cubicBezTo>
                  <a:cubicBezTo>
                    <a:pt x="6397" y="28281"/>
                    <a:pt x="5166" y="26247"/>
                    <a:pt x="3159" y="25230"/>
                  </a:cubicBezTo>
                  <a:cubicBezTo>
                    <a:pt x="3078" y="23223"/>
                    <a:pt x="2035" y="21429"/>
                    <a:pt x="375" y="20386"/>
                  </a:cubicBezTo>
                  <a:cubicBezTo>
                    <a:pt x="2061" y="19315"/>
                    <a:pt x="3159" y="17441"/>
                    <a:pt x="3159" y="15595"/>
                  </a:cubicBezTo>
                  <a:cubicBezTo>
                    <a:pt x="3159" y="15595"/>
                    <a:pt x="3159" y="15568"/>
                    <a:pt x="3159" y="15541"/>
                  </a:cubicBezTo>
                  <a:cubicBezTo>
                    <a:pt x="5166" y="14524"/>
                    <a:pt x="6397" y="12490"/>
                    <a:pt x="6397" y="10268"/>
                  </a:cubicBezTo>
                  <a:cubicBezTo>
                    <a:pt x="6397" y="8020"/>
                    <a:pt x="5166" y="5986"/>
                    <a:pt x="3159" y="4969"/>
                  </a:cubicBezTo>
                  <a:lnTo>
                    <a:pt x="3159" y="4942"/>
                  </a:lnTo>
                  <a:cubicBezTo>
                    <a:pt x="3159" y="3041"/>
                    <a:pt x="1981" y="1061"/>
                    <a:pt x="188" y="17"/>
                  </a:cubicBezTo>
                  <a:cubicBezTo>
                    <a:pt x="168" y="7"/>
                    <a:pt x="145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68577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98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91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91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91" y="78293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60" y="81297"/>
                    <a:pt x="93" y="81320"/>
                    <a:pt x="133" y="81320"/>
                  </a:cubicBezTo>
                  <a:cubicBezTo>
                    <a:pt x="157" y="81320"/>
                    <a:pt x="184" y="81311"/>
                    <a:pt x="214" y="81290"/>
                  </a:cubicBezTo>
                  <a:cubicBezTo>
                    <a:pt x="2008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292" y="37903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88" y="19328"/>
                    <a:pt x="3185" y="1740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531875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47" y="1"/>
                  </a:moveTo>
                  <a:cubicBezTo>
                    <a:pt x="106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61"/>
                    <a:pt x="2944" y="15487"/>
                  </a:cubicBezTo>
                  <a:cubicBezTo>
                    <a:pt x="2998" y="17334"/>
                    <a:pt x="1847" y="19235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71" y="35642"/>
                    <a:pt x="2944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45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54" y="81251"/>
                  </a:cubicBezTo>
                  <a:cubicBezTo>
                    <a:pt x="73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5" y="65753"/>
                  </a:cubicBezTo>
                  <a:cubicBezTo>
                    <a:pt x="3105" y="63773"/>
                    <a:pt x="2088" y="61979"/>
                    <a:pt x="402" y="60909"/>
                  </a:cubicBezTo>
                  <a:cubicBezTo>
                    <a:pt x="2088" y="59865"/>
                    <a:pt x="3105" y="58072"/>
                    <a:pt x="3185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85" y="43591"/>
                    <a:pt x="2088" y="41718"/>
                    <a:pt x="402" y="40647"/>
                  </a:cubicBezTo>
                  <a:cubicBezTo>
                    <a:pt x="1900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5" y="25230"/>
                  </a:cubicBezTo>
                  <a:cubicBezTo>
                    <a:pt x="3105" y="23223"/>
                    <a:pt x="2061" y="21429"/>
                    <a:pt x="402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lnTo>
                    <a:pt x="3185" y="4942"/>
                  </a:lnTo>
                  <a:cubicBezTo>
                    <a:pt x="3185" y="3041"/>
                    <a:pt x="2008" y="1061"/>
                    <a:pt x="214" y="17"/>
                  </a:cubicBezTo>
                  <a:cubicBezTo>
                    <a:pt x="195" y="7"/>
                    <a:pt x="171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37862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1" y="84"/>
                    <a:pt x="1" y="110"/>
                    <a:pt x="1" y="137"/>
                  </a:cubicBezTo>
                  <a:cubicBezTo>
                    <a:pt x="1" y="164"/>
                    <a:pt x="28" y="217"/>
                    <a:pt x="54" y="244"/>
                  </a:cubicBezTo>
                  <a:cubicBezTo>
                    <a:pt x="1821" y="1261"/>
                    <a:pt x="2972" y="3188"/>
                    <a:pt x="2918" y="5035"/>
                  </a:cubicBezTo>
                  <a:cubicBezTo>
                    <a:pt x="2918" y="5116"/>
                    <a:pt x="2945" y="5142"/>
                    <a:pt x="2999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9" y="15367"/>
                  </a:cubicBezTo>
                  <a:cubicBezTo>
                    <a:pt x="2945" y="15394"/>
                    <a:pt x="2918" y="15447"/>
                    <a:pt x="2918" y="15501"/>
                  </a:cubicBezTo>
                  <a:cubicBezTo>
                    <a:pt x="2972" y="17347"/>
                    <a:pt x="1848" y="19248"/>
                    <a:pt x="81" y="20292"/>
                  </a:cubicBezTo>
                  <a:cubicBezTo>
                    <a:pt x="54" y="20292"/>
                    <a:pt x="28" y="20318"/>
                    <a:pt x="1" y="20372"/>
                  </a:cubicBezTo>
                  <a:cubicBezTo>
                    <a:pt x="1" y="20425"/>
                    <a:pt x="28" y="20479"/>
                    <a:pt x="54" y="20506"/>
                  </a:cubicBezTo>
                  <a:cubicBezTo>
                    <a:pt x="1794" y="21496"/>
                    <a:pt x="2865" y="23316"/>
                    <a:pt x="2918" y="25324"/>
                  </a:cubicBezTo>
                  <a:cubicBezTo>
                    <a:pt x="2918" y="25350"/>
                    <a:pt x="2945" y="25404"/>
                    <a:pt x="2999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9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07" y="39643"/>
                    <a:pt x="81" y="40553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54" y="40767"/>
                  </a:cubicBezTo>
                  <a:cubicBezTo>
                    <a:pt x="1794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5" y="45665"/>
                    <a:pt x="2999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9" y="55917"/>
                  </a:cubicBezTo>
                  <a:cubicBezTo>
                    <a:pt x="2945" y="55917"/>
                    <a:pt x="2918" y="55970"/>
                    <a:pt x="2918" y="56024"/>
                  </a:cubicBezTo>
                  <a:cubicBezTo>
                    <a:pt x="2865" y="58004"/>
                    <a:pt x="1821" y="59798"/>
                    <a:pt x="81" y="60815"/>
                  </a:cubicBezTo>
                  <a:cubicBezTo>
                    <a:pt x="54" y="60815"/>
                    <a:pt x="28" y="60868"/>
                    <a:pt x="1" y="60895"/>
                  </a:cubicBezTo>
                  <a:cubicBezTo>
                    <a:pt x="1" y="60949"/>
                    <a:pt x="28" y="61002"/>
                    <a:pt x="54" y="61029"/>
                  </a:cubicBezTo>
                  <a:cubicBezTo>
                    <a:pt x="1794" y="62046"/>
                    <a:pt x="2865" y="63839"/>
                    <a:pt x="2918" y="65847"/>
                  </a:cubicBezTo>
                  <a:cubicBezTo>
                    <a:pt x="2918" y="65900"/>
                    <a:pt x="2945" y="65927"/>
                    <a:pt x="2999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9" y="76178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5" y="78293"/>
                    <a:pt x="1821" y="80086"/>
                    <a:pt x="81" y="81076"/>
                  </a:cubicBezTo>
                  <a:cubicBezTo>
                    <a:pt x="1" y="81130"/>
                    <a:pt x="1" y="81183"/>
                    <a:pt x="28" y="81264"/>
                  </a:cubicBezTo>
                  <a:cubicBezTo>
                    <a:pt x="44" y="81297"/>
                    <a:pt x="81" y="81320"/>
                    <a:pt x="120" y="81320"/>
                  </a:cubicBezTo>
                  <a:cubicBezTo>
                    <a:pt x="143" y="81320"/>
                    <a:pt x="168" y="81311"/>
                    <a:pt x="188" y="81290"/>
                  </a:cubicBezTo>
                  <a:cubicBezTo>
                    <a:pt x="1981" y="80273"/>
                    <a:pt x="3106" y="78427"/>
                    <a:pt x="3159" y="76366"/>
                  </a:cubicBezTo>
                  <a:cubicBezTo>
                    <a:pt x="5167" y="75322"/>
                    <a:pt x="6398" y="73314"/>
                    <a:pt x="6398" y="71066"/>
                  </a:cubicBezTo>
                  <a:cubicBezTo>
                    <a:pt x="6398" y="68818"/>
                    <a:pt x="5167" y="66784"/>
                    <a:pt x="3159" y="65766"/>
                  </a:cubicBezTo>
                  <a:cubicBezTo>
                    <a:pt x="3106" y="63786"/>
                    <a:pt x="2062" y="61992"/>
                    <a:pt x="376" y="60922"/>
                  </a:cubicBezTo>
                  <a:cubicBezTo>
                    <a:pt x="2062" y="59878"/>
                    <a:pt x="3106" y="58085"/>
                    <a:pt x="3159" y="56104"/>
                  </a:cubicBezTo>
                  <a:cubicBezTo>
                    <a:pt x="5167" y="55060"/>
                    <a:pt x="6398" y="53053"/>
                    <a:pt x="6398" y="50804"/>
                  </a:cubicBezTo>
                  <a:cubicBezTo>
                    <a:pt x="6398" y="48556"/>
                    <a:pt x="5167" y="46522"/>
                    <a:pt x="3159" y="45505"/>
                  </a:cubicBezTo>
                  <a:cubicBezTo>
                    <a:pt x="3159" y="43604"/>
                    <a:pt x="2062" y="41731"/>
                    <a:pt x="376" y="40660"/>
                  </a:cubicBezTo>
                  <a:cubicBezTo>
                    <a:pt x="1901" y="39723"/>
                    <a:pt x="3293" y="37903"/>
                    <a:pt x="3186" y="35816"/>
                  </a:cubicBezTo>
                  <a:cubicBezTo>
                    <a:pt x="5167" y="34799"/>
                    <a:pt x="6398" y="32764"/>
                    <a:pt x="6398" y="30543"/>
                  </a:cubicBezTo>
                  <a:cubicBezTo>
                    <a:pt x="6398" y="28295"/>
                    <a:pt x="5167" y="26260"/>
                    <a:pt x="3159" y="25243"/>
                  </a:cubicBezTo>
                  <a:cubicBezTo>
                    <a:pt x="3079" y="23236"/>
                    <a:pt x="2035" y="21443"/>
                    <a:pt x="376" y="20399"/>
                  </a:cubicBezTo>
                  <a:cubicBezTo>
                    <a:pt x="2089" y="19328"/>
                    <a:pt x="3186" y="17401"/>
                    <a:pt x="3186" y="15554"/>
                  </a:cubicBezTo>
                  <a:cubicBezTo>
                    <a:pt x="5167" y="14537"/>
                    <a:pt x="6398" y="12503"/>
                    <a:pt x="6398" y="10255"/>
                  </a:cubicBezTo>
                  <a:cubicBezTo>
                    <a:pt x="6398" y="8033"/>
                    <a:pt x="5167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1981" y="1074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22472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9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27" y="70"/>
                    <a:pt x="1" y="97"/>
                    <a:pt x="1" y="124"/>
                  </a:cubicBezTo>
                  <a:cubicBezTo>
                    <a:pt x="1" y="178"/>
                    <a:pt x="27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45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61"/>
                    <a:pt x="2918" y="15487"/>
                  </a:cubicBezTo>
                  <a:cubicBezTo>
                    <a:pt x="2998" y="17334"/>
                    <a:pt x="1848" y="19235"/>
                    <a:pt x="108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1" y="20412"/>
                    <a:pt x="27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106" y="37837"/>
                    <a:pt x="1633" y="39630"/>
                    <a:pt x="108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1" y="40674"/>
                    <a:pt x="27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108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1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27" y="81251"/>
                  </a:cubicBezTo>
                  <a:cubicBezTo>
                    <a:pt x="67" y="81290"/>
                    <a:pt x="106" y="81315"/>
                    <a:pt x="156" y="81315"/>
                  </a:cubicBezTo>
                  <a:cubicBezTo>
                    <a:pt x="174" y="81315"/>
                    <a:pt x="193" y="81311"/>
                    <a:pt x="215" y="81304"/>
                  </a:cubicBezTo>
                  <a:cubicBezTo>
                    <a:pt x="2008" y="80260"/>
                    <a:pt x="3106" y="78413"/>
                    <a:pt x="3186" y="76352"/>
                  </a:cubicBezTo>
                  <a:cubicBezTo>
                    <a:pt x="5166" y="75309"/>
                    <a:pt x="6398" y="73301"/>
                    <a:pt x="6398" y="71053"/>
                  </a:cubicBezTo>
                  <a:cubicBezTo>
                    <a:pt x="6398" y="68805"/>
                    <a:pt x="5166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6" y="55047"/>
                    <a:pt x="6398" y="53040"/>
                    <a:pt x="6398" y="50791"/>
                  </a:cubicBezTo>
                  <a:cubicBezTo>
                    <a:pt x="6398" y="48543"/>
                    <a:pt x="5166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66" y="34785"/>
                    <a:pt x="6398" y="32751"/>
                    <a:pt x="6398" y="30530"/>
                  </a:cubicBezTo>
                  <a:cubicBezTo>
                    <a:pt x="6398" y="28281"/>
                    <a:pt x="5166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41"/>
                    <a:pt x="3186" y="15595"/>
                  </a:cubicBezTo>
                  <a:cubicBezTo>
                    <a:pt x="3186" y="15595"/>
                    <a:pt x="3186" y="15568"/>
                    <a:pt x="3186" y="15541"/>
                  </a:cubicBezTo>
                  <a:cubicBezTo>
                    <a:pt x="5166" y="14524"/>
                    <a:pt x="6398" y="12490"/>
                    <a:pt x="6398" y="10268"/>
                  </a:cubicBezTo>
                  <a:cubicBezTo>
                    <a:pt x="6398" y="8020"/>
                    <a:pt x="5166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215" y="17"/>
                  </a:cubicBezTo>
                  <a:cubicBezTo>
                    <a:pt x="185" y="7"/>
                    <a:pt x="156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1914975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51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27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45" y="15402"/>
                    <a:pt x="2945" y="15428"/>
                    <a:pt x="2945" y="15482"/>
                  </a:cubicBezTo>
                  <a:cubicBezTo>
                    <a:pt x="2998" y="17355"/>
                    <a:pt x="1848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45" y="35663"/>
                    <a:pt x="2918" y="35717"/>
                    <a:pt x="2945" y="35770"/>
                  </a:cubicBezTo>
                  <a:cubicBezTo>
                    <a:pt x="3106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45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6" y="78408"/>
                    <a:pt x="3186" y="76347"/>
                  </a:cubicBezTo>
                  <a:cubicBezTo>
                    <a:pt x="5166" y="75330"/>
                    <a:pt x="6424" y="73296"/>
                    <a:pt x="6424" y="71047"/>
                  </a:cubicBezTo>
                  <a:cubicBezTo>
                    <a:pt x="6424" y="68826"/>
                    <a:pt x="5166" y="66792"/>
                    <a:pt x="3186" y="65748"/>
                  </a:cubicBezTo>
                  <a:cubicBezTo>
                    <a:pt x="3106" y="63767"/>
                    <a:pt x="2062" y="61974"/>
                    <a:pt x="375" y="60930"/>
                  </a:cubicBezTo>
                  <a:cubicBezTo>
                    <a:pt x="2062" y="59859"/>
                    <a:pt x="3106" y="58093"/>
                    <a:pt x="3186" y="56085"/>
                  </a:cubicBezTo>
                  <a:cubicBezTo>
                    <a:pt x="5166" y="55068"/>
                    <a:pt x="6424" y="53034"/>
                    <a:pt x="6424" y="50786"/>
                  </a:cubicBezTo>
                  <a:cubicBezTo>
                    <a:pt x="6424" y="48537"/>
                    <a:pt x="5166" y="46530"/>
                    <a:pt x="3186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66" y="26268"/>
                    <a:pt x="3186" y="25225"/>
                  </a:cubicBezTo>
                  <a:cubicBezTo>
                    <a:pt x="3106" y="23244"/>
                    <a:pt x="2062" y="21451"/>
                    <a:pt x="375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66" y="14518"/>
                    <a:pt x="6424" y="12511"/>
                    <a:pt x="6424" y="10263"/>
                  </a:cubicBezTo>
                  <a:cubicBezTo>
                    <a:pt x="6424" y="8014"/>
                    <a:pt x="5166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193" y="4"/>
                    <a:pt x="172" y="1"/>
                    <a:pt x="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1761075" y="2845375"/>
              <a:ext cx="160625" cy="2032675"/>
            </a:xfrm>
            <a:custGeom>
              <a:avLst/>
              <a:gdLst/>
              <a:ahLst/>
              <a:cxnLst/>
              <a:rect l="l" t="t" r="r" b="b"/>
              <a:pathLst>
                <a:path w="6425" h="81307" extrusionOk="0">
                  <a:moveTo>
                    <a:pt x="146" y="1"/>
                  </a:moveTo>
                  <a:cubicBezTo>
                    <a:pt x="108" y="1"/>
                    <a:pt x="71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34"/>
                    <a:pt x="2972" y="3162"/>
                    <a:pt x="2945" y="5035"/>
                  </a:cubicBezTo>
                  <a:cubicBezTo>
                    <a:pt x="2945" y="5089"/>
                    <a:pt x="2972" y="5142"/>
                    <a:pt x="2998" y="5142"/>
                  </a:cubicBezTo>
                  <a:cubicBezTo>
                    <a:pt x="4952" y="6133"/>
                    <a:pt x="6183" y="8086"/>
                    <a:pt x="6183" y="10254"/>
                  </a:cubicBezTo>
                  <a:cubicBezTo>
                    <a:pt x="6183" y="12422"/>
                    <a:pt x="4952" y="14376"/>
                    <a:pt x="2998" y="15367"/>
                  </a:cubicBezTo>
                  <a:cubicBezTo>
                    <a:pt x="2972" y="15393"/>
                    <a:pt x="2945" y="15447"/>
                    <a:pt x="2945" y="15474"/>
                  </a:cubicBezTo>
                  <a:cubicBezTo>
                    <a:pt x="2998" y="17321"/>
                    <a:pt x="1847" y="19248"/>
                    <a:pt x="108" y="20265"/>
                  </a:cubicBezTo>
                  <a:cubicBezTo>
                    <a:pt x="81" y="20292"/>
                    <a:pt x="27" y="20318"/>
                    <a:pt x="27" y="20345"/>
                  </a:cubicBezTo>
                  <a:cubicBezTo>
                    <a:pt x="27" y="20425"/>
                    <a:pt x="27" y="20479"/>
                    <a:pt x="81" y="20506"/>
                  </a:cubicBezTo>
                  <a:cubicBezTo>
                    <a:pt x="1821" y="21496"/>
                    <a:pt x="2891" y="23289"/>
                    <a:pt x="2945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83" y="28348"/>
                    <a:pt x="6183" y="30516"/>
                  </a:cubicBezTo>
                  <a:cubicBezTo>
                    <a:pt x="6183" y="32684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26"/>
                  </a:cubicBezTo>
                  <a:cubicBezTo>
                    <a:pt x="81" y="40553"/>
                    <a:pt x="27" y="40580"/>
                    <a:pt x="27" y="40633"/>
                  </a:cubicBezTo>
                  <a:cubicBezTo>
                    <a:pt x="27" y="40687"/>
                    <a:pt x="27" y="40741"/>
                    <a:pt x="81" y="40767"/>
                  </a:cubicBezTo>
                  <a:cubicBezTo>
                    <a:pt x="1821" y="41784"/>
                    <a:pt x="2945" y="43631"/>
                    <a:pt x="2945" y="45532"/>
                  </a:cubicBezTo>
                  <a:lnTo>
                    <a:pt x="2945" y="45558"/>
                  </a:ln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83" y="48610"/>
                    <a:pt x="6183" y="50778"/>
                  </a:cubicBezTo>
                  <a:cubicBezTo>
                    <a:pt x="6183" y="52972"/>
                    <a:pt x="4952" y="54926"/>
                    <a:pt x="2998" y="55890"/>
                  </a:cubicBezTo>
                  <a:cubicBezTo>
                    <a:pt x="2972" y="55917"/>
                    <a:pt x="2945" y="55970"/>
                    <a:pt x="2945" y="55997"/>
                  </a:cubicBezTo>
                  <a:cubicBezTo>
                    <a:pt x="2891" y="58004"/>
                    <a:pt x="1847" y="59798"/>
                    <a:pt x="108" y="60815"/>
                  </a:cubicBezTo>
                  <a:cubicBezTo>
                    <a:pt x="81" y="60815"/>
                    <a:pt x="27" y="60841"/>
                    <a:pt x="27" y="60895"/>
                  </a:cubicBezTo>
                  <a:cubicBezTo>
                    <a:pt x="27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873"/>
                    <a:pt x="2972" y="65927"/>
                    <a:pt x="2998" y="65954"/>
                  </a:cubicBezTo>
                  <a:cubicBezTo>
                    <a:pt x="4952" y="66917"/>
                    <a:pt x="6183" y="68871"/>
                    <a:pt x="6183" y="71066"/>
                  </a:cubicBezTo>
                  <a:cubicBezTo>
                    <a:pt x="6183" y="73234"/>
                    <a:pt x="4952" y="75188"/>
                    <a:pt x="2998" y="76151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54" y="81237"/>
                  </a:cubicBezTo>
                  <a:cubicBezTo>
                    <a:pt x="71" y="81288"/>
                    <a:pt x="110" y="81306"/>
                    <a:pt x="149" y="81306"/>
                  </a:cubicBezTo>
                  <a:cubicBezTo>
                    <a:pt x="172" y="81306"/>
                    <a:pt x="195" y="81300"/>
                    <a:pt x="215" y="81290"/>
                  </a:cubicBezTo>
                  <a:cubicBezTo>
                    <a:pt x="2008" y="80247"/>
                    <a:pt x="3105" y="78400"/>
                    <a:pt x="3186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6" y="65766"/>
                  </a:cubicBezTo>
                  <a:cubicBezTo>
                    <a:pt x="3132" y="63759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6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86" y="43604"/>
                    <a:pt x="2088" y="41731"/>
                    <a:pt x="402" y="40660"/>
                  </a:cubicBezTo>
                  <a:cubicBezTo>
                    <a:pt x="1901" y="39697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6" y="25216"/>
                  </a:cubicBezTo>
                  <a:cubicBezTo>
                    <a:pt x="3105" y="23236"/>
                    <a:pt x="2062" y="21442"/>
                    <a:pt x="402" y="20399"/>
                  </a:cubicBezTo>
                  <a:cubicBezTo>
                    <a:pt x="2115" y="19328"/>
                    <a:pt x="3212" y="17401"/>
                    <a:pt x="3186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6" y="4955"/>
                  </a:cubicBezTo>
                  <a:cubicBezTo>
                    <a:pt x="3186" y="3028"/>
                    <a:pt x="2008" y="1047"/>
                    <a:pt x="215" y="30"/>
                  </a:cubicBezTo>
                  <a:cubicBezTo>
                    <a:pt x="194" y="10"/>
                    <a:pt x="170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1607850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0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71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0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0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64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0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64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64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44" y="81296"/>
                    <a:pt x="82" y="81315"/>
                    <a:pt x="122" y="81315"/>
                  </a:cubicBezTo>
                  <a:cubicBezTo>
                    <a:pt x="145" y="81315"/>
                    <a:pt x="168" y="81308"/>
                    <a:pt x="188" y="81299"/>
                  </a:cubicBezTo>
                  <a:cubicBezTo>
                    <a:pt x="1981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61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61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1453950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33" y="1"/>
                  </a:moveTo>
                  <a:cubicBezTo>
                    <a:pt x="9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0" y="244"/>
                  </a:cubicBezTo>
                  <a:cubicBezTo>
                    <a:pt x="1820" y="1234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20"/>
                    <a:pt x="2944" y="15474"/>
                  </a:cubicBezTo>
                  <a:cubicBezTo>
                    <a:pt x="2998" y="17347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cubicBezTo>
                    <a:pt x="2944" y="45558"/>
                    <a:pt x="2944" y="45558"/>
                    <a:pt x="2944" y="45558"/>
                  </a:cubicBez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27" y="81237"/>
                  </a:cubicBezTo>
                  <a:cubicBezTo>
                    <a:pt x="61" y="81288"/>
                    <a:pt x="106" y="81306"/>
                    <a:pt x="147" y="81306"/>
                  </a:cubicBezTo>
                  <a:cubicBezTo>
                    <a:pt x="172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66" y="75322"/>
                    <a:pt x="6424" y="73288"/>
                    <a:pt x="6424" y="71066"/>
                  </a:cubicBezTo>
                  <a:cubicBezTo>
                    <a:pt x="6424" y="68818"/>
                    <a:pt x="5166" y="66783"/>
                    <a:pt x="3185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077"/>
                  </a:cubicBezTo>
                  <a:cubicBezTo>
                    <a:pt x="5166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66" y="26260"/>
                    <a:pt x="3185" y="25216"/>
                  </a:cubicBezTo>
                  <a:cubicBezTo>
                    <a:pt x="3105" y="23236"/>
                    <a:pt x="2061" y="21442"/>
                    <a:pt x="375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84" y="10"/>
                    <a:pt x="157" y="1"/>
                    <a:pt x="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1300050" y="25935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67" y="1"/>
                  </a:moveTo>
                  <a:cubicBezTo>
                    <a:pt x="121" y="1"/>
                    <a:pt x="73" y="26"/>
                    <a:pt x="54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0" y="225"/>
                  </a:cubicBezTo>
                  <a:cubicBezTo>
                    <a:pt x="1820" y="1243"/>
                    <a:pt x="2971" y="3170"/>
                    <a:pt x="2944" y="5043"/>
                  </a:cubicBezTo>
                  <a:cubicBezTo>
                    <a:pt x="2944" y="5070"/>
                    <a:pt x="2971" y="5124"/>
                    <a:pt x="3025" y="5150"/>
                  </a:cubicBezTo>
                  <a:cubicBezTo>
                    <a:pt x="4952" y="6141"/>
                    <a:pt x="6183" y="8095"/>
                    <a:pt x="6183" y="10263"/>
                  </a:cubicBezTo>
                  <a:cubicBezTo>
                    <a:pt x="6183" y="12431"/>
                    <a:pt x="4952" y="14384"/>
                    <a:pt x="3025" y="15375"/>
                  </a:cubicBezTo>
                  <a:cubicBezTo>
                    <a:pt x="2971" y="15402"/>
                    <a:pt x="2944" y="15428"/>
                    <a:pt x="2944" y="15482"/>
                  </a:cubicBezTo>
                  <a:cubicBezTo>
                    <a:pt x="2998" y="17355"/>
                    <a:pt x="1847" y="19256"/>
                    <a:pt x="107" y="20273"/>
                  </a:cubicBezTo>
                  <a:cubicBezTo>
                    <a:pt x="80" y="20300"/>
                    <a:pt x="54" y="20326"/>
                    <a:pt x="27" y="20353"/>
                  </a:cubicBezTo>
                  <a:cubicBezTo>
                    <a:pt x="27" y="20407"/>
                    <a:pt x="27" y="20460"/>
                    <a:pt x="80" y="20514"/>
                  </a:cubicBezTo>
                  <a:cubicBezTo>
                    <a:pt x="1820" y="21504"/>
                    <a:pt x="2891" y="23297"/>
                    <a:pt x="2944" y="25305"/>
                  </a:cubicBezTo>
                  <a:cubicBezTo>
                    <a:pt x="2944" y="25358"/>
                    <a:pt x="2971" y="25385"/>
                    <a:pt x="3025" y="25412"/>
                  </a:cubicBezTo>
                  <a:cubicBezTo>
                    <a:pt x="4952" y="26402"/>
                    <a:pt x="6183" y="28356"/>
                    <a:pt x="6183" y="30524"/>
                  </a:cubicBezTo>
                  <a:cubicBezTo>
                    <a:pt x="6183" y="32692"/>
                    <a:pt x="4952" y="34646"/>
                    <a:pt x="3025" y="35636"/>
                  </a:cubicBezTo>
                  <a:cubicBezTo>
                    <a:pt x="2971" y="35663"/>
                    <a:pt x="2944" y="35717"/>
                    <a:pt x="2944" y="35770"/>
                  </a:cubicBezTo>
                  <a:cubicBezTo>
                    <a:pt x="3105" y="37831"/>
                    <a:pt x="1633" y="39651"/>
                    <a:pt x="107" y="40535"/>
                  </a:cubicBezTo>
                  <a:cubicBezTo>
                    <a:pt x="80" y="40561"/>
                    <a:pt x="54" y="40588"/>
                    <a:pt x="27" y="40615"/>
                  </a:cubicBezTo>
                  <a:cubicBezTo>
                    <a:pt x="27" y="40668"/>
                    <a:pt x="27" y="40749"/>
                    <a:pt x="80" y="40775"/>
                  </a:cubicBezTo>
                  <a:cubicBezTo>
                    <a:pt x="1820" y="41766"/>
                    <a:pt x="2944" y="43639"/>
                    <a:pt x="2944" y="45540"/>
                  </a:cubicBezTo>
                  <a:cubicBezTo>
                    <a:pt x="2944" y="45540"/>
                    <a:pt x="2944" y="45566"/>
                    <a:pt x="2944" y="45566"/>
                  </a:cubicBezTo>
                  <a:cubicBezTo>
                    <a:pt x="2944" y="45620"/>
                    <a:pt x="2971" y="45674"/>
                    <a:pt x="3025" y="45674"/>
                  </a:cubicBezTo>
                  <a:cubicBezTo>
                    <a:pt x="4952" y="46664"/>
                    <a:pt x="6183" y="48618"/>
                    <a:pt x="6183" y="50786"/>
                  </a:cubicBezTo>
                  <a:cubicBezTo>
                    <a:pt x="6183" y="52954"/>
                    <a:pt x="4952" y="54934"/>
                    <a:pt x="3025" y="55898"/>
                  </a:cubicBezTo>
                  <a:cubicBezTo>
                    <a:pt x="2971" y="55925"/>
                    <a:pt x="2944" y="55952"/>
                    <a:pt x="2944" y="56005"/>
                  </a:cubicBezTo>
                  <a:cubicBezTo>
                    <a:pt x="2891" y="58012"/>
                    <a:pt x="1847" y="59806"/>
                    <a:pt x="107" y="60796"/>
                  </a:cubicBezTo>
                  <a:cubicBezTo>
                    <a:pt x="80" y="60823"/>
                    <a:pt x="54" y="60850"/>
                    <a:pt x="27" y="60903"/>
                  </a:cubicBezTo>
                  <a:cubicBezTo>
                    <a:pt x="27" y="60957"/>
                    <a:pt x="27" y="61010"/>
                    <a:pt x="80" y="61037"/>
                  </a:cubicBezTo>
                  <a:cubicBezTo>
                    <a:pt x="1820" y="62054"/>
                    <a:pt x="2891" y="63847"/>
                    <a:pt x="2944" y="65828"/>
                  </a:cubicBezTo>
                  <a:cubicBezTo>
                    <a:pt x="2944" y="65882"/>
                    <a:pt x="2971" y="65935"/>
                    <a:pt x="3025" y="65962"/>
                  </a:cubicBezTo>
                  <a:cubicBezTo>
                    <a:pt x="4952" y="66925"/>
                    <a:pt x="6183" y="68879"/>
                    <a:pt x="6183" y="71047"/>
                  </a:cubicBezTo>
                  <a:cubicBezTo>
                    <a:pt x="6183" y="73242"/>
                    <a:pt x="4952" y="75196"/>
                    <a:pt x="3025" y="76160"/>
                  </a:cubicBezTo>
                  <a:cubicBezTo>
                    <a:pt x="2971" y="76186"/>
                    <a:pt x="2944" y="76240"/>
                    <a:pt x="2944" y="76267"/>
                  </a:cubicBezTo>
                  <a:cubicBezTo>
                    <a:pt x="2891" y="78274"/>
                    <a:pt x="1820" y="80067"/>
                    <a:pt x="80" y="81084"/>
                  </a:cubicBezTo>
                  <a:cubicBezTo>
                    <a:pt x="27" y="81111"/>
                    <a:pt x="0" y="81191"/>
                    <a:pt x="54" y="81245"/>
                  </a:cubicBezTo>
                  <a:cubicBezTo>
                    <a:pt x="71" y="81296"/>
                    <a:pt x="109" y="81315"/>
                    <a:pt x="149" y="81315"/>
                  </a:cubicBezTo>
                  <a:cubicBezTo>
                    <a:pt x="171" y="81315"/>
                    <a:pt x="195" y="81308"/>
                    <a:pt x="214" y="81299"/>
                  </a:cubicBezTo>
                  <a:cubicBezTo>
                    <a:pt x="2007" y="80255"/>
                    <a:pt x="3105" y="78408"/>
                    <a:pt x="3185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5" y="65748"/>
                  </a:cubicBezTo>
                  <a:cubicBezTo>
                    <a:pt x="3132" y="63767"/>
                    <a:pt x="2088" y="61974"/>
                    <a:pt x="402" y="60930"/>
                  </a:cubicBezTo>
                  <a:cubicBezTo>
                    <a:pt x="2088" y="59859"/>
                    <a:pt x="3132" y="58093"/>
                    <a:pt x="3185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5" y="45486"/>
                  </a:cubicBezTo>
                  <a:cubicBezTo>
                    <a:pt x="3185" y="43586"/>
                    <a:pt x="2088" y="41739"/>
                    <a:pt x="402" y="40668"/>
                  </a:cubicBezTo>
                  <a:cubicBezTo>
                    <a:pt x="1927" y="39705"/>
                    <a:pt x="3319" y="37885"/>
                    <a:pt x="3212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5" y="25225"/>
                  </a:cubicBezTo>
                  <a:cubicBezTo>
                    <a:pt x="3105" y="23244"/>
                    <a:pt x="2061" y="21451"/>
                    <a:pt x="402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5" y="4963"/>
                  </a:cubicBezTo>
                  <a:cubicBezTo>
                    <a:pt x="3185" y="3036"/>
                    <a:pt x="2007" y="1055"/>
                    <a:pt x="214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1146800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28" y="84"/>
                    <a:pt x="1" y="110"/>
                    <a:pt x="1" y="137"/>
                  </a:cubicBezTo>
                  <a:cubicBezTo>
                    <a:pt x="1" y="164"/>
                    <a:pt x="28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2" y="17321"/>
                    <a:pt x="1848" y="19248"/>
                    <a:pt x="81" y="20265"/>
                  </a:cubicBezTo>
                  <a:cubicBezTo>
                    <a:pt x="54" y="20292"/>
                    <a:pt x="28" y="20318"/>
                    <a:pt x="1" y="20345"/>
                  </a:cubicBezTo>
                  <a:cubicBezTo>
                    <a:pt x="1" y="20425"/>
                    <a:pt x="28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33" y="39643"/>
                    <a:pt x="81" y="40526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32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81" y="60815"/>
                  </a:cubicBezTo>
                  <a:cubicBezTo>
                    <a:pt x="54" y="60815"/>
                    <a:pt x="28" y="60841"/>
                    <a:pt x="1" y="60895"/>
                  </a:cubicBezTo>
                  <a:cubicBezTo>
                    <a:pt x="1" y="60949"/>
                    <a:pt x="28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8" y="81103"/>
                    <a:pt x="1" y="81183"/>
                    <a:pt x="28" y="81237"/>
                  </a:cubicBezTo>
                  <a:cubicBezTo>
                    <a:pt x="44" y="81288"/>
                    <a:pt x="83" y="81306"/>
                    <a:pt x="129" y="81306"/>
                  </a:cubicBezTo>
                  <a:cubicBezTo>
                    <a:pt x="156" y="81306"/>
                    <a:pt x="185" y="81300"/>
                    <a:pt x="215" y="81290"/>
                  </a:cubicBezTo>
                  <a:cubicBezTo>
                    <a:pt x="1981" y="80247"/>
                    <a:pt x="3106" y="78400"/>
                    <a:pt x="3186" y="76366"/>
                  </a:cubicBezTo>
                  <a:cubicBezTo>
                    <a:pt x="5167" y="75322"/>
                    <a:pt x="6398" y="73288"/>
                    <a:pt x="6398" y="71066"/>
                  </a:cubicBezTo>
                  <a:cubicBezTo>
                    <a:pt x="6398" y="68818"/>
                    <a:pt x="5167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7" y="55060"/>
                    <a:pt x="6398" y="53026"/>
                    <a:pt x="6398" y="50778"/>
                  </a:cubicBezTo>
                  <a:cubicBezTo>
                    <a:pt x="6398" y="48556"/>
                    <a:pt x="5167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7" y="34799"/>
                    <a:pt x="6398" y="32764"/>
                    <a:pt x="6398" y="30516"/>
                  </a:cubicBezTo>
                  <a:cubicBezTo>
                    <a:pt x="6398" y="28268"/>
                    <a:pt x="5167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01"/>
                    <a:pt x="3186" y="15554"/>
                  </a:cubicBezTo>
                  <a:cubicBezTo>
                    <a:pt x="5167" y="14510"/>
                    <a:pt x="6398" y="12503"/>
                    <a:pt x="6398" y="10254"/>
                  </a:cubicBezTo>
                  <a:cubicBezTo>
                    <a:pt x="6398" y="8006"/>
                    <a:pt x="5167" y="5999"/>
                    <a:pt x="3186" y="4955"/>
                  </a:cubicBezTo>
                  <a:cubicBezTo>
                    <a:pt x="3186" y="3028"/>
                    <a:pt x="1981" y="1047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992900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67" y="1"/>
                  </a:moveTo>
                  <a:cubicBezTo>
                    <a:pt x="120" y="1"/>
                    <a:pt x="6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72" y="15402"/>
                    <a:pt x="2945" y="15428"/>
                    <a:pt x="2945" y="15482"/>
                  </a:cubicBezTo>
                  <a:cubicBezTo>
                    <a:pt x="2998" y="17329"/>
                    <a:pt x="1847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72" y="35663"/>
                    <a:pt x="2945" y="35717"/>
                    <a:pt x="2945" y="35770"/>
                  </a:cubicBezTo>
                  <a:cubicBezTo>
                    <a:pt x="3105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18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5" y="78408"/>
                    <a:pt x="3186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6" y="65748"/>
                  </a:cubicBezTo>
                  <a:cubicBezTo>
                    <a:pt x="3105" y="63767"/>
                    <a:pt x="2088" y="61974"/>
                    <a:pt x="402" y="60930"/>
                  </a:cubicBezTo>
                  <a:cubicBezTo>
                    <a:pt x="2088" y="59859"/>
                    <a:pt x="3105" y="58093"/>
                    <a:pt x="3186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6" y="45486"/>
                  </a:cubicBezTo>
                  <a:cubicBezTo>
                    <a:pt x="3159" y="43586"/>
                    <a:pt x="2088" y="41739"/>
                    <a:pt x="402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6" y="25225"/>
                  </a:cubicBezTo>
                  <a:cubicBezTo>
                    <a:pt x="3105" y="23244"/>
                    <a:pt x="2062" y="21451"/>
                    <a:pt x="402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83967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54" y="244"/>
                  </a:cubicBezTo>
                  <a:cubicBezTo>
                    <a:pt x="1794" y="1234"/>
                    <a:pt x="2971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25" y="6133"/>
                    <a:pt x="6156" y="8086"/>
                    <a:pt x="6156" y="10254"/>
                  </a:cubicBezTo>
                  <a:cubicBezTo>
                    <a:pt x="6156" y="12422"/>
                    <a:pt x="4925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1" y="17321"/>
                    <a:pt x="1847" y="19248"/>
                    <a:pt x="81" y="20265"/>
                  </a:cubicBezTo>
                  <a:cubicBezTo>
                    <a:pt x="54" y="20292"/>
                    <a:pt x="27" y="20318"/>
                    <a:pt x="0" y="20345"/>
                  </a:cubicBezTo>
                  <a:cubicBezTo>
                    <a:pt x="0" y="20425"/>
                    <a:pt x="27" y="20479"/>
                    <a:pt x="54" y="20506"/>
                  </a:cubicBezTo>
                  <a:cubicBezTo>
                    <a:pt x="1794" y="21496"/>
                    <a:pt x="2864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25" y="26394"/>
                    <a:pt x="6156" y="28348"/>
                    <a:pt x="6156" y="30516"/>
                  </a:cubicBezTo>
                  <a:cubicBezTo>
                    <a:pt x="6156" y="32684"/>
                    <a:pt x="4925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8" y="37823"/>
                    <a:pt x="1606" y="39643"/>
                    <a:pt x="81" y="40526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54" y="40767"/>
                  </a:cubicBezTo>
                  <a:cubicBezTo>
                    <a:pt x="1794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25" y="46656"/>
                    <a:pt x="6156" y="48610"/>
                    <a:pt x="6156" y="50778"/>
                  </a:cubicBezTo>
                  <a:cubicBezTo>
                    <a:pt x="6156" y="52972"/>
                    <a:pt x="4925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41"/>
                    <a:pt x="0" y="60895"/>
                  </a:cubicBezTo>
                  <a:cubicBezTo>
                    <a:pt x="0" y="60949"/>
                    <a:pt x="27" y="61002"/>
                    <a:pt x="54" y="61029"/>
                  </a:cubicBezTo>
                  <a:cubicBezTo>
                    <a:pt x="1794" y="62046"/>
                    <a:pt x="2864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25" y="66917"/>
                    <a:pt x="6156" y="68871"/>
                    <a:pt x="6156" y="71066"/>
                  </a:cubicBezTo>
                  <a:cubicBezTo>
                    <a:pt x="6156" y="73234"/>
                    <a:pt x="4925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4" y="78266"/>
                    <a:pt x="1794" y="80059"/>
                    <a:pt x="81" y="81076"/>
                  </a:cubicBezTo>
                  <a:cubicBezTo>
                    <a:pt x="0" y="81103"/>
                    <a:pt x="0" y="81183"/>
                    <a:pt x="27" y="81237"/>
                  </a:cubicBezTo>
                  <a:cubicBezTo>
                    <a:pt x="44" y="81288"/>
                    <a:pt x="83" y="81306"/>
                    <a:pt x="122" y="81306"/>
                  </a:cubicBezTo>
                  <a:cubicBezTo>
                    <a:pt x="145" y="81306"/>
                    <a:pt x="168" y="81300"/>
                    <a:pt x="188" y="81290"/>
                  </a:cubicBezTo>
                  <a:cubicBezTo>
                    <a:pt x="1981" y="80247"/>
                    <a:pt x="3105" y="78400"/>
                    <a:pt x="3159" y="76366"/>
                  </a:cubicBezTo>
                  <a:cubicBezTo>
                    <a:pt x="5166" y="75322"/>
                    <a:pt x="6397" y="73288"/>
                    <a:pt x="6397" y="71066"/>
                  </a:cubicBezTo>
                  <a:cubicBezTo>
                    <a:pt x="6397" y="68818"/>
                    <a:pt x="5166" y="66783"/>
                    <a:pt x="3159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59" y="56077"/>
                  </a:cubicBezTo>
                  <a:cubicBezTo>
                    <a:pt x="5166" y="55060"/>
                    <a:pt x="6397" y="53026"/>
                    <a:pt x="6397" y="50778"/>
                  </a:cubicBezTo>
                  <a:cubicBezTo>
                    <a:pt x="6397" y="48556"/>
                    <a:pt x="5166" y="46522"/>
                    <a:pt x="3159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697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16"/>
                  </a:cubicBezTo>
                  <a:cubicBezTo>
                    <a:pt x="6397" y="28268"/>
                    <a:pt x="5166" y="26260"/>
                    <a:pt x="3159" y="25216"/>
                  </a:cubicBezTo>
                  <a:cubicBezTo>
                    <a:pt x="3078" y="23236"/>
                    <a:pt x="2035" y="21442"/>
                    <a:pt x="375" y="20399"/>
                  </a:cubicBezTo>
                  <a:cubicBezTo>
                    <a:pt x="2061" y="19328"/>
                    <a:pt x="3159" y="17454"/>
                    <a:pt x="3159" y="15608"/>
                  </a:cubicBezTo>
                  <a:cubicBezTo>
                    <a:pt x="3159" y="15581"/>
                    <a:pt x="3159" y="15581"/>
                    <a:pt x="3159" y="15554"/>
                  </a:cubicBezTo>
                  <a:cubicBezTo>
                    <a:pt x="5166" y="14510"/>
                    <a:pt x="6397" y="12503"/>
                    <a:pt x="6397" y="10254"/>
                  </a:cubicBezTo>
                  <a:cubicBezTo>
                    <a:pt x="6397" y="8006"/>
                    <a:pt x="5166" y="5999"/>
                    <a:pt x="3159" y="4955"/>
                  </a:cubicBezTo>
                  <a:cubicBezTo>
                    <a:pt x="3159" y="3028"/>
                    <a:pt x="1981" y="1047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68577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98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lnTo>
                    <a:pt x="2918" y="45566"/>
                  </a:ln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91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91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91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61" y="81296"/>
                    <a:pt x="95" y="81315"/>
                    <a:pt x="136" y="81315"/>
                  </a:cubicBezTo>
                  <a:cubicBezTo>
                    <a:pt x="159" y="81315"/>
                    <a:pt x="185" y="81308"/>
                    <a:pt x="214" y="81299"/>
                  </a:cubicBezTo>
                  <a:cubicBezTo>
                    <a:pt x="2008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89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531875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44" y="1"/>
                  </a:moveTo>
                  <a:cubicBezTo>
                    <a:pt x="10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34"/>
                    <a:pt x="2971" y="3162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47"/>
                    <a:pt x="2944" y="15474"/>
                  </a:cubicBezTo>
                  <a:cubicBezTo>
                    <a:pt x="2998" y="17321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lnTo>
                    <a:pt x="2944" y="45558"/>
                  </a:ln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54" y="81237"/>
                  </a:cubicBezTo>
                  <a:cubicBezTo>
                    <a:pt x="71" y="81288"/>
                    <a:pt x="109" y="81306"/>
                    <a:pt x="149" y="81306"/>
                  </a:cubicBezTo>
                  <a:cubicBezTo>
                    <a:pt x="171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5" y="65766"/>
                  </a:cubicBezTo>
                  <a:cubicBezTo>
                    <a:pt x="3105" y="63759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5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00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5" y="25216"/>
                  </a:cubicBezTo>
                  <a:cubicBezTo>
                    <a:pt x="3105" y="23236"/>
                    <a:pt x="2061" y="21442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94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37862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1" y="1"/>
                  </a:moveTo>
                  <a:cubicBezTo>
                    <a:pt x="95" y="1"/>
                    <a:pt x="47" y="26"/>
                    <a:pt x="28" y="65"/>
                  </a:cubicBezTo>
                  <a:cubicBezTo>
                    <a:pt x="1" y="92"/>
                    <a:pt x="1" y="118"/>
                    <a:pt x="1" y="118"/>
                  </a:cubicBezTo>
                  <a:cubicBezTo>
                    <a:pt x="1" y="172"/>
                    <a:pt x="28" y="225"/>
                    <a:pt x="54" y="225"/>
                  </a:cubicBezTo>
                  <a:cubicBezTo>
                    <a:pt x="1794" y="1243"/>
                    <a:pt x="2918" y="3116"/>
                    <a:pt x="2918" y="4963"/>
                  </a:cubicBezTo>
                  <a:cubicBezTo>
                    <a:pt x="2918" y="4990"/>
                    <a:pt x="2918" y="5017"/>
                    <a:pt x="2918" y="5043"/>
                  </a:cubicBezTo>
                  <a:cubicBezTo>
                    <a:pt x="2918" y="5070"/>
                    <a:pt x="2945" y="5124"/>
                    <a:pt x="2999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9" y="15375"/>
                  </a:cubicBezTo>
                  <a:cubicBezTo>
                    <a:pt x="2945" y="15402"/>
                    <a:pt x="2918" y="15428"/>
                    <a:pt x="2918" y="15482"/>
                  </a:cubicBezTo>
                  <a:cubicBezTo>
                    <a:pt x="2972" y="17329"/>
                    <a:pt x="1848" y="19256"/>
                    <a:pt x="81" y="20273"/>
                  </a:cubicBezTo>
                  <a:cubicBezTo>
                    <a:pt x="54" y="20300"/>
                    <a:pt x="28" y="20326"/>
                    <a:pt x="1" y="20353"/>
                  </a:cubicBezTo>
                  <a:cubicBezTo>
                    <a:pt x="1" y="20407"/>
                    <a:pt x="28" y="20487"/>
                    <a:pt x="54" y="20514"/>
                  </a:cubicBezTo>
                  <a:cubicBezTo>
                    <a:pt x="1794" y="21504"/>
                    <a:pt x="2865" y="23297"/>
                    <a:pt x="2918" y="25305"/>
                  </a:cubicBezTo>
                  <a:cubicBezTo>
                    <a:pt x="2918" y="25358"/>
                    <a:pt x="2945" y="25412"/>
                    <a:pt x="2999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9" y="35636"/>
                  </a:cubicBezTo>
                  <a:cubicBezTo>
                    <a:pt x="2945" y="35663"/>
                    <a:pt x="2918" y="35717"/>
                    <a:pt x="2918" y="35770"/>
                  </a:cubicBezTo>
                  <a:cubicBezTo>
                    <a:pt x="3079" y="37831"/>
                    <a:pt x="1607" y="39651"/>
                    <a:pt x="81" y="40535"/>
                  </a:cubicBezTo>
                  <a:cubicBezTo>
                    <a:pt x="54" y="40561"/>
                    <a:pt x="28" y="40588"/>
                    <a:pt x="1" y="40615"/>
                  </a:cubicBezTo>
                  <a:cubicBezTo>
                    <a:pt x="1" y="40668"/>
                    <a:pt x="28" y="40749"/>
                    <a:pt x="54" y="40775"/>
                  </a:cubicBezTo>
                  <a:cubicBezTo>
                    <a:pt x="1794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5" y="45674"/>
                    <a:pt x="2999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9" y="55898"/>
                  </a:cubicBezTo>
                  <a:cubicBezTo>
                    <a:pt x="2945" y="55925"/>
                    <a:pt x="2918" y="55952"/>
                    <a:pt x="2918" y="56005"/>
                  </a:cubicBezTo>
                  <a:cubicBezTo>
                    <a:pt x="2865" y="58012"/>
                    <a:pt x="1821" y="59806"/>
                    <a:pt x="81" y="60796"/>
                  </a:cubicBezTo>
                  <a:cubicBezTo>
                    <a:pt x="54" y="60823"/>
                    <a:pt x="28" y="60850"/>
                    <a:pt x="1" y="60903"/>
                  </a:cubicBezTo>
                  <a:cubicBezTo>
                    <a:pt x="1" y="60957"/>
                    <a:pt x="28" y="61010"/>
                    <a:pt x="54" y="61037"/>
                  </a:cubicBezTo>
                  <a:cubicBezTo>
                    <a:pt x="1794" y="62054"/>
                    <a:pt x="2865" y="63847"/>
                    <a:pt x="2918" y="65828"/>
                  </a:cubicBezTo>
                  <a:cubicBezTo>
                    <a:pt x="2918" y="65882"/>
                    <a:pt x="2945" y="65935"/>
                    <a:pt x="2999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9" y="76160"/>
                  </a:cubicBezTo>
                  <a:cubicBezTo>
                    <a:pt x="2945" y="76186"/>
                    <a:pt x="2918" y="76240"/>
                    <a:pt x="2918" y="76267"/>
                  </a:cubicBezTo>
                  <a:cubicBezTo>
                    <a:pt x="2865" y="78274"/>
                    <a:pt x="1821" y="80067"/>
                    <a:pt x="81" y="81084"/>
                  </a:cubicBezTo>
                  <a:cubicBezTo>
                    <a:pt x="1" y="81111"/>
                    <a:pt x="1" y="81191"/>
                    <a:pt x="28" y="81245"/>
                  </a:cubicBezTo>
                  <a:cubicBezTo>
                    <a:pt x="45" y="81296"/>
                    <a:pt x="83" y="81315"/>
                    <a:pt x="123" y="81315"/>
                  </a:cubicBezTo>
                  <a:cubicBezTo>
                    <a:pt x="145" y="81315"/>
                    <a:pt x="169" y="81308"/>
                    <a:pt x="188" y="81299"/>
                  </a:cubicBezTo>
                  <a:cubicBezTo>
                    <a:pt x="1981" y="80255"/>
                    <a:pt x="3106" y="78408"/>
                    <a:pt x="3159" y="76347"/>
                  </a:cubicBezTo>
                  <a:cubicBezTo>
                    <a:pt x="5167" y="75330"/>
                    <a:pt x="6398" y="73296"/>
                    <a:pt x="6398" y="71047"/>
                  </a:cubicBezTo>
                  <a:cubicBezTo>
                    <a:pt x="6398" y="68826"/>
                    <a:pt x="5167" y="66792"/>
                    <a:pt x="3159" y="65748"/>
                  </a:cubicBezTo>
                  <a:cubicBezTo>
                    <a:pt x="3106" y="63767"/>
                    <a:pt x="2062" y="61974"/>
                    <a:pt x="376" y="60930"/>
                  </a:cubicBezTo>
                  <a:cubicBezTo>
                    <a:pt x="2062" y="59859"/>
                    <a:pt x="3106" y="58093"/>
                    <a:pt x="3159" y="56085"/>
                  </a:cubicBezTo>
                  <a:cubicBezTo>
                    <a:pt x="5167" y="55068"/>
                    <a:pt x="6398" y="53034"/>
                    <a:pt x="6398" y="50786"/>
                  </a:cubicBezTo>
                  <a:cubicBezTo>
                    <a:pt x="6398" y="48537"/>
                    <a:pt x="5167" y="46530"/>
                    <a:pt x="3159" y="45486"/>
                  </a:cubicBezTo>
                  <a:cubicBezTo>
                    <a:pt x="3159" y="43586"/>
                    <a:pt x="2062" y="41739"/>
                    <a:pt x="376" y="40668"/>
                  </a:cubicBezTo>
                  <a:cubicBezTo>
                    <a:pt x="1901" y="39705"/>
                    <a:pt x="3293" y="37885"/>
                    <a:pt x="3186" y="35824"/>
                  </a:cubicBezTo>
                  <a:cubicBezTo>
                    <a:pt x="5167" y="34780"/>
                    <a:pt x="6398" y="32772"/>
                    <a:pt x="6398" y="30524"/>
                  </a:cubicBezTo>
                  <a:cubicBezTo>
                    <a:pt x="6398" y="28276"/>
                    <a:pt x="5167" y="26268"/>
                    <a:pt x="3159" y="25225"/>
                  </a:cubicBezTo>
                  <a:cubicBezTo>
                    <a:pt x="3079" y="23244"/>
                    <a:pt x="2035" y="21451"/>
                    <a:pt x="376" y="20407"/>
                  </a:cubicBezTo>
                  <a:cubicBezTo>
                    <a:pt x="2062" y="19336"/>
                    <a:pt x="3186" y="17436"/>
                    <a:pt x="3186" y="15616"/>
                  </a:cubicBezTo>
                  <a:cubicBezTo>
                    <a:pt x="3186" y="15589"/>
                    <a:pt x="3186" y="15589"/>
                    <a:pt x="3186" y="15562"/>
                  </a:cubicBezTo>
                  <a:cubicBezTo>
                    <a:pt x="5167" y="14518"/>
                    <a:pt x="6398" y="12511"/>
                    <a:pt x="6398" y="10263"/>
                  </a:cubicBezTo>
                  <a:cubicBezTo>
                    <a:pt x="6398" y="8014"/>
                    <a:pt x="5167" y="6007"/>
                    <a:pt x="3186" y="4963"/>
                  </a:cubicBezTo>
                  <a:cubicBezTo>
                    <a:pt x="3186" y="3036"/>
                    <a:pt x="1981" y="1055"/>
                    <a:pt x="188" y="11"/>
                  </a:cubicBezTo>
                  <a:cubicBezTo>
                    <a:pt x="174" y="4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22472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1" y="110"/>
                    <a:pt x="1" y="137"/>
                  </a:cubicBezTo>
                  <a:cubicBezTo>
                    <a:pt x="1" y="164"/>
                    <a:pt x="27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45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47"/>
                    <a:pt x="2918" y="15474"/>
                  </a:cubicBezTo>
                  <a:cubicBezTo>
                    <a:pt x="2972" y="17321"/>
                    <a:pt x="1848" y="19248"/>
                    <a:pt x="108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106" y="37823"/>
                    <a:pt x="1633" y="39643"/>
                    <a:pt x="108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27" y="81237"/>
                  </a:cubicBezTo>
                  <a:cubicBezTo>
                    <a:pt x="61" y="81288"/>
                    <a:pt x="95" y="81306"/>
                    <a:pt x="136" y="81306"/>
                  </a:cubicBezTo>
                  <a:cubicBezTo>
                    <a:pt x="160" y="81306"/>
                    <a:pt x="185" y="81300"/>
                    <a:pt x="215" y="81290"/>
                  </a:cubicBezTo>
                  <a:cubicBezTo>
                    <a:pt x="2008" y="80247"/>
                    <a:pt x="3106" y="78400"/>
                    <a:pt x="3186" y="76366"/>
                  </a:cubicBezTo>
                  <a:cubicBezTo>
                    <a:pt x="5166" y="75322"/>
                    <a:pt x="6398" y="73288"/>
                    <a:pt x="6398" y="71066"/>
                  </a:cubicBezTo>
                  <a:cubicBezTo>
                    <a:pt x="6398" y="68818"/>
                    <a:pt x="5166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6" y="55060"/>
                    <a:pt x="6398" y="53026"/>
                    <a:pt x="6398" y="50778"/>
                  </a:cubicBezTo>
                  <a:cubicBezTo>
                    <a:pt x="6398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6" y="34799"/>
                    <a:pt x="6398" y="32764"/>
                    <a:pt x="6398" y="30516"/>
                  </a:cubicBezTo>
                  <a:cubicBezTo>
                    <a:pt x="6398" y="28268"/>
                    <a:pt x="5166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581"/>
                    <a:pt x="3186" y="15581"/>
                    <a:pt x="3186" y="15554"/>
                  </a:cubicBezTo>
                  <a:cubicBezTo>
                    <a:pt x="5166" y="14510"/>
                    <a:pt x="6398" y="12503"/>
                    <a:pt x="6398" y="10254"/>
                  </a:cubicBezTo>
                  <a:cubicBezTo>
                    <a:pt x="6398" y="8006"/>
                    <a:pt x="5166" y="5999"/>
                    <a:pt x="3186" y="4955"/>
                  </a:cubicBezTo>
                  <a:cubicBezTo>
                    <a:pt x="3186" y="3028"/>
                    <a:pt x="1981" y="1047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" name="Google Shape;1252;p49"/>
          <p:cNvSpPr/>
          <p:nvPr/>
        </p:nvSpPr>
        <p:spPr>
          <a:xfrm rot="-3415034" flipH="1">
            <a:off x="5349941" y="647072"/>
            <a:ext cx="4814608" cy="4095305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49"/>
          <p:cNvSpPr/>
          <p:nvPr/>
        </p:nvSpPr>
        <p:spPr>
          <a:xfrm rot="1379372">
            <a:off x="5149944" y="2281365"/>
            <a:ext cx="1343009" cy="1754062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49"/>
          <p:cNvSpPr/>
          <p:nvPr/>
        </p:nvSpPr>
        <p:spPr>
          <a:xfrm>
            <a:off x="-767475" y="502200"/>
            <a:ext cx="2264661" cy="1997587"/>
          </a:xfrm>
          <a:custGeom>
            <a:avLst/>
            <a:gdLst/>
            <a:ahLst/>
            <a:cxnLst/>
            <a:rect l="l" t="t" r="r" b="b"/>
            <a:pathLst>
              <a:path w="13679" h="12066" extrusionOk="0">
                <a:moveTo>
                  <a:pt x="7541" y="1"/>
                </a:moveTo>
                <a:cubicBezTo>
                  <a:pt x="7109" y="1"/>
                  <a:pt x="6648" y="24"/>
                  <a:pt x="6157" y="68"/>
                </a:cubicBezTo>
                <a:cubicBezTo>
                  <a:pt x="1981" y="443"/>
                  <a:pt x="28" y="3173"/>
                  <a:pt x="1" y="6385"/>
                </a:cubicBezTo>
                <a:cubicBezTo>
                  <a:pt x="598" y="10109"/>
                  <a:pt x="2003" y="12066"/>
                  <a:pt x="5300" y="12066"/>
                </a:cubicBezTo>
                <a:cubicBezTo>
                  <a:pt x="5700" y="12066"/>
                  <a:pt x="6128" y="12037"/>
                  <a:pt x="6585" y="11979"/>
                </a:cubicBezTo>
                <a:cubicBezTo>
                  <a:pt x="10680" y="11470"/>
                  <a:pt x="13678" y="9516"/>
                  <a:pt x="12822" y="4297"/>
                </a:cubicBezTo>
                <a:cubicBezTo>
                  <a:pt x="12326" y="1256"/>
                  <a:pt x="10731" y="1"/>
                  <a:pt x="7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/>
          <p:nvPr/>
        </p:nvSpPr>
        <p:spPr>
          <a:xfrm>
            <a:off x="6710333" y="1328994"/>
            <a:ext cx="2375400" cy="237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3"/>
          <p:cNvGrpSpPr/>
          <p:nvPr/>
        </p:nvGrpSpPr>
        <p:grpSpPr>
          <a:xfrm>
            <a:off x="6352643" y="607781"/>
            <a:ext cx="2270935" cy="2260334"/>
            <a:chOff x="6762468" y="1386456"/>
            <a:chExt cx="2270935" cy="2260334"/>
          </a:xfrm>
        </p:grpSpPr>
        <p:sp>
          <p:nvSpPr>
            <p:cNvPr id="54" name="Google Shape;54;p3"/>
            <p:cNvSpPr/>
            <p:nvPr/>
          </p:nvSpPr>
          <p:spPr>
            <a:xfrm>
              <a:off x="6762468" y="1386456"/>
              <a:ext cx="2270935" cy="2260292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7236329" y="1587480"/>
              <a:ext cx="12035" cy="9350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7364144" y="1394464"/>
              <a:ext cx="356781" cy="300882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7836713" y="1386456"/>
              <a:ext cx="358124" cy="308889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8310574" y="1516908"/>
              <a:ext cx="135819" cy="79920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8484940" y="1543565"/>
              <a:ext cx="8057" cy="151784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6838311" y="2099984"/>
              <a:ext cx="2735" cy="537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7012727" y="1801781"/>
              <a:ext cx="2686" cy="273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6912862" y="1942876"/>
              <a:ext cx="102548" cy="63956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7131192" y="1696645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7603761" y="1696645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8077622" y="1696645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8550190" y="1736581"/>
              <a:ext cx="356781" cy="367424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891576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364144" y="2115948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7836713" y="2115948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8310574" y="2114606"/>
              <a:ext cx="356781" cy="408702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8783142" y="2114606"/>
              <a:ext cx="239661" cy="408702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6773111" y="2511280"/>
              <a:ext cx="242297" cy="40735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713119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7603761" y="2511280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077622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550190" y="2511280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6891576" y="2934613"/>
              <a:ext cx="356781" cy="363445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736414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7836713" y="2934613"/>
              <a:ext cx="358124" cy="40735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310574" y="2934613"/>
              <a:ext cx="356781" cy="40735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8783142" y="3033085"/>
              <a:ext cx="97227" cy="6127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7345494" y="3428467"/>
              <a:ext cx="142484" cy="85242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305558" y="3329945"/>
              <a:ext cx="8057" cy="161133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7603761" y="3329945"/>
              <a:ext cx="358124" cy="316846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8077622" y="3329945"/>
              <a:ext cx="356781" cy="307546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8550190" y="3428467"/>
              <a:ext cx="16014" cy="12035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 rot="8100000">
            <a:off x="402124" y="-935267"/>
            <a:ext cx="1938844" cy="3305623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3"/>
          <p:cNvSpPr/>
          <p:nvPr/>
        </p:nvSpPr>
        <p:spPr>
          <a:xfrm>
            <a:off x="641525" y="2945026"/>
            <a:ext cx="1460036" cy="1906827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">
            <a:hlinkClick r:id="" action="ppaction://noaction"/>
          </p:cNvPr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3"/>
          <p:cNvSpPr txBox="1">
            <a:spLocks noGrp="1"/>
          </p:cNvSpPr>
          <p:nvPr>
            <p:ph type="title" idx="2" hasCustomPrompt="1"/>
          </p:nvPr>
        </p:nvSpPr>
        <p:spPr>
          <a:xfrm>
            <a:off x="2019300" y="91440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7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3"/>
          <p:cNvSpPr/>
          <p:nvPr/>
        </p:nvSpPr>
        <p:spPr>
          <a:xfrm>
            <a:off x="7233675" y="-730075"/>
            <a:ext cx="3030078" cy="3486687"/>
          </a:xfrm>
          <a:custGeom>
            <a:avLst/>
            <a:gdLst/>
            <a:ahLst/>
            <a:cxnLst/>
            <a:rect l="l" t="t" r="r" b="b"/>
            <a:pathLst>
              <a:path w="72386" h="83294" extrusionOk="0">
                <a:moveTo>
                  <a:pt x="50403" y="3137"/>
                </a:moveTo>
                <a:cubicBezTo>
                  <a:pt x="56941" y="6272"/>
                  <a:pt x="64246" y="10108"/>
                  <a:pt x="60711" y="17614"/>
                </a:cubicBezTo>
                <a:cubicBezTo>
                  <a:pt x="57175" y="25119"/>
                  <a:pt x="44632" y="42031"/>
                  <a:pt x="52938" y="45433"/>
                </a:cubicBezTo>
                <a:cubicBezTo>
                  <a:pt x="61211" y="48803"/>
                  <a:pt x="72386" y="48302"/>
                  <a:pt x="71885" y="57942"/>
                </a:cubicBezTo>
                <a:cubicBezTo>
                  <a:pt x="71351" y="67583"/>
                  <a:pt x="54640" y="83294"/>
                  <a:pt x="40096" y="76189"/>
                </a:cubicBezTo>
                <a:cubicBezTo>
                  <a:pt x="25552" y="69084"/>
                  <a:pt x="35359" y="53839"/>
                  <a:pt x="20982" y="50137"/>
                </a:cubicBezTo>
                <a:cubicBezTo>
                  <a:pt x="6605" y="46434"/>
                  <a:pt x="1" y="20916"/>
                  <a:pt x="6939" y="13477"/>
                </a:cubicBezTo>
                <a:cubicBezTo>
                  <a:pt x="13877" y="6039"/>
                  <a:pt x="43865" y="1"/>
                  <a:pt x="50403" y="313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3"/>
          <p:cNvSpPr/>
          <p:nvPr/>
        </p:nvSpPr>
        <p:spPr>
          <a:xfrm rot="2540379">
            <a:off x="-721411" y="3502530"/>
            <a:ext cx="2268525" cy="1945325"/>
          </a:xfrm>
          <a:custGeom>
            <a:avLst/>
            <a:gdLst/>
            <a:ahLst/>
            <a:cxnLst/>
            <a:rect l="l" t="t" r="r" b="b"/>
            <a:pathLst>
              <a:path w="40029" h="34326" extrusionOk="0">
                <a:moveTo>
                  <a:pt x="7939" y="1669"/>
                </a:moveTo>
                <a:cubicBezTo>
                  <a:pt x="12943" y="3370"/>
                  <a:pt x="11275" y="10875"/>
                  <a:pt x="18780" y="8040"/>
                </a:cubicBezTo>
                <a:cubicBezTo>
                  <a:pt x="26286" y="5238"/>
                  <a:pt x="30722" y="3770"/>
                  <a:pt x="35392" y="8040"/>
                </a:cubicBezTo>
                <a:cubicBezTo>
                  <a:pt x="40029" y="12343"/>
                  <a:pt x="29621" y="14411"/>
                  <a:pt x="33991" y="20682"/>
                </a:cubicBezTo>
                <a:cubicBezTo>
                  <a:pt x="38361" y="26920"/>
                  <a:pt x="27520" y="34325"/>
                  <a:pt x="19814" y="30523"/>
                </a:cubicBezTo>
                <a:cubicBezTo>
                  <a:pt x="12109" y="26720"/>
                  <a:pt x="4937" y="23851"/>
                  <a:pt x="2502" y="16613"/>
                </a:cubicBezTo>
                <a:cubicBezTo>
                  <a:pt x="0" y="9207"/>
                  <a:pt x="2936" y="1"/>
                  <a:pt x="7939" y="16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1"/>
          </p:nvPr>
        </p:nvSpPr>
        <p:spPr>
          <a:xfrm>
            <a:off x="3905700" y="3380175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ubTitle" idx="2"/>
          </p:nvPr>
        </p:nvSpPr>
        <p:spPr>
          <a:xfrm>
            <a:off x="1391100" y="3380175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3">
            <a:hlinkClick r:id="rId2" action="ppaction://hlinksldjump"/>
          </p:cNvPr>
          <p:cNvSpPr txBox="1">
            <a:spLocks noGrp="1"/>
          </p:cNvSpPr>
          <p:nvPr>
            <p:ph type="subTitle" idx="3"/>
          </p:nvPr>
        </p:nvSpPr>
        <p:spPr>
          <a:xfrm>
            <a:off x="1391100" y="1434475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16" name="Google Shape;216;p13">
            <a:hlinkClick r:id="rId3" action="ppaction://hlinksldjump"/>
          </p:cNvPr>
          <p:cNvSpPr txBox="1">
            <a:spLocks noGrp="1"/>
          </p:cNvSpPr>
          <p:nvPr>
            <p:ph type="subTitle" idx="4"/>
          </p:nvPr>
        </p:nvSpPr>
        <p:spPr>
          <a:xfrm>
            <a:off x="3905700" y="1434475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17" name="Google Shape;217;p13">
            <a:hlinkClick r:id="rId4" action="ppaction://hlinksldjump"/>
          </p:cNvPr>
          <p:cNvSpPr txBox="1">
            <a:spLocks noGrp="1"/>
          </p:cNvSpPr>
          <p:nvPr>
            <p:ph type="subTitle" idx="5"/>
          </p:nvPr>
        </p:nvSpPr>
        <p:spPr>
          <a:xfrm>
            <a:off x="1391100" y="2992287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18" name="Google Shape;218;p13">
            <a:hlinkClick r:id="" action="ppaction://noaction"/>
          </p:cNvPr>
          <p:cNvSpPr txBox="1">
            <a:spLocks noGrp="1"/>
          </p:cNvSpPr>
          <p:nvPr>
            <p:ph type="subTitle" idx="6"/>
          </p:nvPr>
        </p:nvSpPr>
        <p:spPr>
          <a:xfrm>
            <a:off x="3905700" y="2992287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subTitle" idx="7"/>
          </p:nvPr>
        </p:nvSpPr>
        <p:spPr>
          <a:xfrm>
            <a:off x="1391100" y="1825209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8"/>
          </p:nvPr>
        </p:nvSpPr>
        <p:spPr>
          <a:xfrm>
            <a:off x="3905700" y="1825209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3">
            <a:hlinkClick r:id="rId2" action="ppaction://hlinksldjump"/>
          </p:cNvPr>
          <p:cNvSpPr txBox="1">
            <a:spLocks noGrp="1"/>
          </p:cNvSpPr>
          <p:nvPr>
            <p:ph type="title" idx="9" hasCustomPrompt="1"/>
          </p:nvPr>
        </p:nvSpPr>
        <p:spPr>
          <a:xfrm>
            <a:off x="792175" y="1434475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22" name="Google Shape;222;p13">
            <a:hlinkClick r:id="rId3" action="ppaction://hlinksldjump"/>
          </p:cNvPr>
          <p:cNvSpPr txBox="1">
            <a:spLocks noGrp="1"/>
          </p:cNvSpPr>
          <p:nvPr>
            <p:ph type="title" idx="13" hasCustomPrompt="1"/>
          </p:nvPr>
        </p:nvSpPr>
        <p:spPr>
          <a:xfrm>
            <a:off x="3314700" y="1434475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23" name="Google Shape;223;p13">
            <a:hlinkClick r:id="rId4" action="ppaction://hlinksldjump"/>
          </p:cNvPr>
          <p:cNvSpPr txBox="1">
            <a:spLocks noGrp="1"/>
          </p:cNvSpPr>
          <p:nvPr>
            <p:ph type="title" idx="14" hasCustomPrompt="1"/>
          </p:nvPr>
        </p:nvSpPr>
        <p:spPr>
          <a:xfrm>
            <a:off x="792175" y="2992276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24" name="Google Shape;224;p13">
            <a:hlinkClick r:id="" action="ppaction://noaction"/>
          </p:cNvPr>
          <p:cNvSpPr txBox="1">
            <a:spLocks noGrp="1"/>
          </p:cNvSpPr>
          <p:nvPr>
            <p:ph type="title" idx="15" hasCustomPrompt="1"/>
          </p:nvPr>
        </p:nvSpPr>
        <p:spPr>
          <a:xfrm>
            <a:off x="3314700" y="2992276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subTitle" idx="16"/>
          </p:nvPr>
        </p:nvSpPr>
        <p:spPr>
          <a:xfrm>
            <a:off x="6428225" y="3380175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3">
            <a:hlinkClick r:id="" action="ppaction://noaction"/>
          </p:cNvPr>
          <p:cNvSpPr txBox="1">
            <a:spLocks noGrp="1"/>
          </p:cNvSpPr>
          <p:nvPr>
            <p:ph type="subTitle" idx="17"/>
          </p:nvPr>
        </p:nvSpPr>
        <p:spPr>
          <a:xfrm>
            <a:off x="6428225" y="1434475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27" name="Google Shape;227;p13">
            <a:hlinkClick r:id="" action="ppaction://noaction"/>
          </p:cNvPr>
          <p:cNvSpPr txBox="1">
            <a:spLocks noGrp="1"/>
          </p:cNvSpPr>
          <p:nvPr>
            <p:ph type="subTitle" idx="18"/>
          </p:nvPr>
        </p:nvSpPr>
        <p:spPr>
          <a:xfrm>
            <a:off x="6428225" y="2992287"/>
            <a:ext cx="19236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Hammersmith One"/>
              <a:buNone/>
              <a:defRPr sz="2000"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19"/>
          </p:nvPr>
        </p:nvSpPr>
        <p:spPr>
          <a:xfrm>
            <a:off x="6428225" y="1825209"/>
            <a:ext cx="19236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3">
            <a:hlinkClick r:id="" action="ppaction://noaction"/>
          </p:cNvPr>
          <p:cNvSpPr txBox="1">
            <a:spLocks noGrp="1"/>
          </p:cNvSpPr>
          <p:nvPr>
            <p:ph type="title" idx="20" hasCustomPrompt="1"/>
          </p:nvPr>
        </p:nvSpPr>
        <p:spPr>
          <a:xfrm>
            <a:off x="5837225" y="1434475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30" name="Google Shape;230;p13">
            <a:hlinkClick r:id="" action="ppaction://noaction"/>
          </p:cNvPr>
          <p:cNvSpPr txBox="1">
            <a:spLocks noGrp="1"/>
          </p:cNvSpPr>
          <p:nvPr>
            <p:ph type="title" idx="21" hasCustomPrompt="1"/>
          </p:nvPr>
        </p:nvSpPr>
        <p:spPr>
          <a:xfrm>
            <a:off x="5837225" y="2992276"/>
            <a:ext cx="5964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4">
  <p:cSld name="CUSTOM_27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1"/>
          <p:cNvSpPr/>
          <p:nvPr/>
        </p:nvSpPr>
        <p:spPr>
          <a:xfrm rot="-1408952">
            <a:off x="7039333" y="962822"/>
            <a:ext cx="3561578" cy="4437854"/>
          </a:xfrm>
          <a:custGeom>
            <a:avLst/>
            <a:gdLst/>
            <a:ahLst/>
            <a:cxnLst/>
            <a:rect l="l" t="t" r="r" b="b"/>
            <a:pathLst>
              <a:path w="15146" h="21250" extrusionOk="0">
                <a:moveTo>
                  <a:pt x="2903" y="12143"/>
                </a:moveTo>
                <a:cubicBezTo>
                  <a:pt x="1936" y="10308"/>
                  <a:pt x="234" y="9174"/>
                  <a:pt x="201" y="6972"/>
                </a:cubicBezTo>
                <a:cubicBezTo>
                  <a:pt x="1" y="1"/>
                  <a:pt x="7773" y="1769"/>
                  <a:pt x="11209" y="4637"/>
                </a:cubicBezTo>
                <a:cubicBezTo>
                  <a:pt x="13877" y="6839"/>
                  <a:pt x="15145" y="10208"/>
                  <a:pt x="14178" y="13544"/>
                </a:cubicBezTo>
                <a:cubicBezTo>
                  <a:pt x="13310" y="16379"/>
                  <a:pt x="10141" y="21249"/>
                  <a:pt x="6472" y="20349"/>
                </a:cubicBezTo>
                <a:cubicBezTo>
                  <a:pt x="3203" y="19581"/>
                  <a:pt x="4070" y="14811"/>
                  <a:pt x="3070" y="12476"/>
                </a:cubicBezTo>
                <a:cubicBezTo>
                  <a:pt x="3036" y="12343"/>
                  <a:pt x="2970" y="12243"/>
                  <a:pt x="2903" y="1214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1"/>
          <p:cNvSpPr/>
          <p:nvPr/>
        </p:nvSpPr>
        <p:spPr>
          <a:xfrm rot="5400000" flipH="1">
            <a:off x="-1331519" y="-591459"/>
            <a:ext cx="5570538" cy="3629454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1"/>
          <p:cNvSpPr/>
          <p:nvPr/>
        </p:nvSpPr>
        <p:spPr>
          <a:xfrm rot="-7977677">
            <a:off x="1465320" y="3454594"/>
            <a:ext cx="1601627" cy="1536805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" name="Google Shape;476;p21"/>
          <p:cNvGrpSpPr/>
          <p:nvPr/>
        </p:nvGrpSpPr>
        <p:grpSpPr>
          <a:xfrm>
            <a:off x="5084307" y="-1054185"/>
            <a:ext cx="2304462" cy="2293869"/>
            <a:chOff x="2414491" y="671177"/>
            <a:chExt cx="1830972" cy="1822411"/>
          </a:xfrm>
        </p:grpSpPr>
        <p:sp>
          <p:nvSpPr>
            <p:cNvPr id="477" name="Google Shape;477;p21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1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21"/>
          <p:cNvSpPr txBox="1">
            <a:spLocks noGrp="1"/>
          </p:cNvSpPr>
          <p:nvPr>
            <p:ph type="title"/>
          </p:nvPr>
        </p:nvSpPr>
        <p:spPr>
          <a:xfrm>
            <a:off x="2690725" y="1505725"/>
            <a:ext cx="3858900" cy="11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8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2" name="Google Shape;512;p21"/>
          <p:cNvSpPr txBox="1">
            <a:spLocks noGrp="1"/>
          </p:cNvSpPr>
          <p:nvPr>
            <p:ph type="subTitle" idx="1"/>
          </p:nvPr>
        </p:nvSpPr>
        <p:spPr>
          <a:xfrm>
            <a:off x="2690725" y="2725750"/>
            <a:ext cx="3858900" cy="9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8C353C"/>
              </a:buClr>
              <a:buSzPts val="1600"/>
              <a:buFont typeface="Nunito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"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27"/>
          <p:cNvSpPr/>
          <p:nvPr/>
        </p:nvSpPr>
        <p:spPr>
          <a:xfrm rot="-2505069" flipH="1">
            <a:off x="6267646" y="1159768"/>
            <a:ext cx="4436783" cy="3714225"/>
          </a:xfrm>
          <a:custGeom>
            <a:avLst/>
            <a:gdLst/>
            <a:ahLst/>
            <a:cxnLst/>
            <a:rect l="l" t="t" r="r" b="b"/>
            <a:pathLst>
              <a:path w="61178" h="52038" extrusionOk="0">
                <a:moveTo>
                  <a:pt x="4170" y="12043"/>
                </a:moveTo>
                <a:cubicBezTo>
                  <a:pt x="7339" y="7239"/>
                  <a:pt x="14177" y="1"/>
                  <a:pt x="24184" y="5571"/>
                </a:cubicBezTo>
                <a:cubicBezTo>
                  <a:pt x="34191" y="11142"/>
                  <a:pt x="29988" y="17146"/>
                  <a:pt x="34024" y="21249"/>
                </a:cubicBezTo>
                <a:cubicBezTo>
                  <a:pt x="38061" y="25319"/>
                  <a:pt x="43198" y="25586"/>
                  <a:pt x="51103" y="27253"/>
                </a:cubicBezTo>
                <a:cubicBezTo>
                  <a:pt x="58976" y="28921"/>
                  <a:pt x="61177" y="36093"/>
                  <a:pt x="54472" y="41664"/>
                </a:cubicBezTo>
                <a:cubicBezTo>
                  <a:pt x="47801" y="47268"/>
                  <a:pt x="33758" y="52038"/>
                  <a:pt x="26819" y="46467"/>
                </a:cubicBezTo>
                <a:cubicBezTo>
                  <a:pt x="19848" y="40930"/>
                  <a:pt x="11108" y="34826"/>
                  <a:pt x="5537" y="31590"/>
                </a:cubicBezTo>
                <a:cubicBezTo>
                  <a:pt x="0" y="28388"/>
                  <a:pt x="967" y="16879"/>
                  <a:pt x="4170" y="120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7"/>
          <p:cNvSpPr/>
          <p:nvPr/>
        </p:nvSpPr>
        <p:spPr>
          <a:xfrm rot="3781174">
            <a:off x="-1644519" y="1806437"/>
            <a:ext cx="4267951" cy="2625760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" name="Google Shape;641;p27"/>
          <p:cNvGrpSpPr/>
          <p:nvPr/>
        </p:nvGrpSpPr>
        <p:grpSpPr>
          <a:xfrm rot="10800000" flipH="1">
            <a:off x="566191" y="1712532"/>
            <a:ext cx="1696762" cy="1688828"/>
            <a:chOff x="2414491" y="671177"/>
            <a:chExt cx="1830972" cy="1822411"/>
          </a:xfrm>
        </p:grpSpPr>
        <p:sp>
          <p:nvSpPr>
            <p:cNvPr id="642" name="Google Shape;642;p27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7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7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7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7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7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7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7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7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7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7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7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" name="Google Shape;676;p27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6"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34"/>
          <p:cNvSpPr/>
          <p:nvPr/>
        </p:nvSpPr>
        <p:spPr>
          <a:xfrm rot="-2187687">
            <a:off x="6997415" y="2824325"/>
            <a:ext cx="1938838" cy="3305612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4"/>
          <p:cNvSpPr/>
          <p:nvPr/>
        </p:nvSpPr>
        <p:spPr>
          <a:xfrm rot="1855510">
            <a:off x="2523490" y="193756"/>
            <a:ext cx="4979106" cy="4104445"/>
          </a:xfrm>
          <a:custGeom>
            <a:avLst/>
            <a:gdLst/>
            <a:ahLst/>
            <a:cxnLst/>
            <a:rect l="l" t="t" r="r" b="b"/>
            <a:pathLst>
              <a:path w="59243" h="48836" extrusionOk="0">
                <a:moveTo>
                  <a:pt x="27153" y="9007"/>
                </a:moveTo>
                <a:cubicBezTo>
                  <a:pt x="33591" y="9007"/>
                  <a:pt x="31990" y="9240"/>
                  <a:pt x="38094" y="5071"/>
                </a:cubicBezTo>
                <a:cubicBezTo>
                  <a:pt x="44232" y="901"/>
                  <a:pt x="51737" y="0"/>
                  <a:pt x="55473" y="5071"/>
                </a:cubicBezTo>
                <a:cubicBezTo>
                  <a:pt x="59243" y="10108"/>
                  <a:pt x="46800" y="16346"/>
                  <a:pt x="46767" y="22483"/>
                </a:cubicBezTo>
                <a:cubicBezTo>
                  <a:pt x="46734" y="28621"/>
                  <a:pt x="48768" y="48835"/>
                  <a:pt x="28354" y="48835"/>
                </a:cubicBezTo>
                <a:cubicBezTo>
                  <a:pt x="7939" y="48835"/>
                  <a:pt x="0" y="22583"/>
                  <a:pt x="8973" y="14011"/>
                </a:cubicBezTo>
                <a:cubicBezTo>
                  <a:pt x="17946" y="5471"/>
                  <a:pt x="20715" y="9007"/>
                  <a:pt x="27153" y="900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4"/>
          <p:cNvSpPr/>
          <p:nvPr/>
        </p:nvSpPr>
        <p:spPr>
          <a:xfrm rot="10800000" flipH="1">
            <a:off x="242450" y="2888462"/>
            <a:ext cx="1774800" cy="177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" name="Google Shape;744;p34"/>
          <p:cNvGrpSpPr/>
          <p:nvPr/>
        </p:nvGrpSpPr>
        <p:grpSpPr>
          <a:xfrm rot="10800000" flipH="1">
            <a:off x="955516" y="2266845"/>
            <a:ext cx="1696762" cy="1688828"/>
            <a:chOff x="2414491" y="671177"/>
            <a:chExt cx="1830972" cy="1822411"/>
          </a:xfrm>
        </p:grpSpPr>
        <p:sp>
          <p:nvSpPr>
            <p:cNvPr id="745" name="Google Shape;745;p34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4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" name="Google Shape;779;p34"/>
          <p:cNvSpPr/>
          <p:nvPr/>
        </p:nvSpPr>
        <p:spPr>
          <a:xfrm rot="-7977683">
            <a:off x="6033949" y="548625"/>
            <a:ext cx="1554661" cy="1491741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4">
            <a:hlinkClick r:id="" action="ppaction://noaction"/>
          </p:cNvPr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1" name="Google Shape;781;p34"/>
          <p:cNvSpPr txBox="1">
            <a:spLocks noGrp="1"/>
          </p:cNvSpPr>
          <p:nvPr>
            <p:ph type="title" idx="2" hasCustomPrompt="1"/>
          </p:nvPr>
        </p:nvSpPr>
        <p:spPr>
          <a:xfrm>
            <a:off x="2019300" y="91440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8"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5"/>
          <p:cNvSpPr/>
          <p:nvPr/>
        </p:nvSpPr>
        <p:spPr>
          <a:xfrm rot="-7977683">
            <a:off x="1484724" y="1516400"/>
            <a:ext cx="1554661" cy="1491741"/>
          </a:xfrm>
          <a:custGeom>
            <a:avLst/>
            <a:gdLst/>
            <a:ahLst/>
            <a:cxnLst/>
            <a:rect l="l" t="t" r="r" b="b"/>
            <a:pathLst>
              <a:path w="20582" h="19749" extrusionOk="0">
                <a:moveTo>
                  <a:pt x="15178" y="401"/>
                </a:moveTo>
                <a:cubicBezTo>
                  <a:pt x="11542" y="1"/>
                  <a:pt x="4470" y="1235"/>
                  <a:pt x="2235" y="7773"/>
                </a:cubicBezTo>
                <a:cubicBezTo>
                  <a:pt x="0" y="14311"/>
                  <a:pt x="7939" y="17947"/>
                  <a:pt x="11675" y="18848"/>
                </a:cubicBezTo>
                <a:cubicBezTo>
                  <a:pt x="15445" y="19748"/>
                  <a:pt x="20315" y="19448"/>
                  <a:pt x="20448" y="13477"/>
                </a:cubicBezTo>
                <a:cubicBezTo>
                  <a:pt x="20582" y="7506"/>
                  <a:pt x="18780" y="835"/>
                  <a:pt x="15178" y="40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5"/>
          <p:cNvSpPr/>
          <p:nvPr/>
        </p:nvSpPr>
        <p:spPr>
          <a:xfrm rot="288619" flipH="1">
            <a:off x="-1415244" y="1158707"/>
            <a:ext cx="4829256" cy="4940052"/>
          </a:xfrm>
          <a:custGeom>
            <a:avLst/>
            <a:gdLst/>
            <a:ahLst/>
            <a:cxnLst/>
            <a:rect l="l" t="t" r="r" b="b"/>
            <a:pathLst>
              <a:path w="142469" h="136664" extrusionOk="0">
                <a:moveTo>
                  <a:pt x="97052" y="0"/>
                </a:moveTo>
                <a:cubicBezTo>
                  <a:pt x="94985" y="0"/>
                  <a:pt x="92658" y="685"/>
                  <a:pt x="89955" y="2065"/>
                </a:cubicBezTo>
                <a:cubicBezTo>
                  <a:pt x="76197" y="9104"/>
                  <a:pt x="81149" y="14564"/>
                  <a:pt x="82755" y="40634"/>
                </a:cubicBezTo>
                <a:cubicBezTo>
                  <a:pt x="85458" y="83646"/>
                  <a:pt x="12896" y="58112"/>
                  <a:pt x="4519" y="103881"/>
                </a:cubicBezTo>
                <a:cubicBezTo>
                  <a:pt x="0" y="128495"/>
                  <a:pt x="10558" y="136664"/>
                  <a:pt x="39417" y="136664"/>
                </a:cubicBezTo>
                <a:cubicBezTo>
                  <a:pt x="47997" y="136664"/>
                  <a:pt x="58195" y="135942"/>
                  <a:pt x="70095" y="134715"/>
                </a:cubicBezTo>
                <a:cubicBezTo>
                  <a:pt x="122047" y="129389"/>
                  <a:pt x="142469" y="101392"/>
                  <a:pt x="125767" y="56907"/>
                </a:cubicBezTo>
                <a:cubicBezTo>
                  <a:pt x="111706" y="19432"/>
                  <a:pt x="108060" y="0"/>
                  <a:pt x="970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5"/>
          <p:cNvSpPr/>
          <p:nvPr/>
        </p:nvSpPr>
        <p:spPr>
          <a:xfrm rot="-8533595">
            <a:off x="7105388" y="-706575"/>
            <a:ext cx="1938828" cy="3305595"/>
          </a:xfrm>
          <a:custGeom>
            <a:avLst/>
            <a:gdLst/>
            <a:ahLst/>
            <a:cxnLst/>
            <a:rect l="l" t="t" r="r" b="b"/>
            <a:pathLst>
              <a:path w="19210" h="32752" extrusionOk="0">
                <a:moveTo>
                  <a:pt x="14053" y="490"/>
                </a:moveTo>
                <a:lnTo>
                  <a:pt x="14053" y="490"/>
                </a:lnTo>
                <a:cubicBezTo>
                  <a:pt x="14026" y="597"/>
                  <a:pt x="13999" y="758"/>
                  <a:pt x="13972" y="918"/>
                </a:cubicBezTo>
                <a:cubicBezTo>
                  <a:pt x="13972" y="865"/>
                  <a:pt x="13972" y="838"/>
                  <a:pt x="13946" y="838"/>
                </a:cubicBezTo>
                <a:cubicBezTo>
                  <a:pt x="13972" y="731"/>
                  <a:pt x="14026" y="597"/>
                  <a:pt x="14053" y="490"/>
                </a:cubicBezTo>
                <a:close/>
                <a:moveTo>
                  <a:pt x="13651" y="1560"/>
                </a:moveTo>
                <a:lnTo>
                  <a:pt x="13651" y="1560"/>
                </a:lnTo>
                <a:cubicBezTo>
                  <a:pt x="13276" y="3862"/>
                  <a:pt x="12045" y="5923"/>
                  <a:pt x="11189" y="8038"/>
                </a:cubicBezTo>
                <a:cubicBezTo>
                  <a:pt x="10522" y="9665"/>
                  <a:pt x="10466" y="11531"/>
                  <a:pt x="10493" y="13318"/>
                </a:cubicBezTo>
                <a:lnTo>
                  <a:pt x="10493" y="13318"/>
                </a:lnTo>
                <a:cubicBezTo>
                  <a:pt x="10490" y="13217"/>
                  <a:pt x="10464" y="13118"/>
                  <a:pt x="10439" y="13043"/>
                </a:cubicBezTo>
                <a:cubicBezTo>
                  <a:pt x="10091" y="10634"/>
                  <a:pt x="9904" y="8412"/>
                  <a:pt x="11001" y="6191"/>
                </a:cubicBezTo>
                <a:cubicBezTo>
                  <a:pt x="11724" y="4772"/>
                  <a:pt x="12714" y="3541"/>
                  <a:pt x="13410" y="2123"/>
                </a:cubicBezTo>
                <a:cubicBezTo>
                  <a:pt x="13491" y="1935"/>
                  <a:pt x="13571" y="1748"/>
                  <a:pt x="13651" y="1560"/>
                </a:cubicBezTo>
                <a:close/>
                <a:moveTo>
                  <a:pt x="13972" y="945"/>
                </a:moveTo>
                <a:lnTo>
                  <a:pt x="13972" y="945"/>
                </a:lnTo>
                <a:cubicBezTo>
                  <a:pt x="13972" y="1079"/>
                  <a:pt x="13946" y="1212"/>
                  <a:pt x="13946" y="1346"/>
                </a:cubicBezTo>
                <a:cubicBezTo>
                  <a:pt x="13946" y="2524"/>
                  <a:pt x="13758" y="3702"/>
                  <a:pt x="13517" y="4853"/>
                </a:cubicBezTo>
                <a:cubicBezTo>
                  <a:pt x="12821" y="7877"/>
                  <a:pt x="11376" y="10580"/>
                  <a:pt x="10760" y="13605"/>
                </a:cubicBezTo>
                <a:cubicBezTo>
                  <a:pt x="10787" y="11357"/>
                  <a:pt x="10921" y="9189"/>
                  <a:pt x="11858" y="7074"/>
                </a:cubicBezTo>
                <a:cubicBezTo>
                  <a:pt x="12741" y="5094"/>
                  <a:pt x="13785" y="3140"/>
                  <a:pt x="13972" y="945"/>
                </a:cubicBezTo>
                <a:close/>
                <a:moveTo>
                  <a:pt x="5002" y="14350"/>
                </a:moveTo>
                <a:cubicBezTo>
                  <a:pt x="5585" y="14350"/>
                  <a:pt x="6085" y="14646"/>
                  <a:pt x="6746" y="15104"/>
                </a:cubicBezTo>
                <a:cubicBezTo>
                  <a:pt x="6879" y="15184"/>
                  <a:pt x="7013" y="15264"/>
                  <a:pt x="7147" y="15372"/>
                </a:cubicBezTo>
                <a:cubicBezTo>
                  <a:pt x="6694" y="15252"/>
                  <a:pt x="6232" y="15200"/>
                  <a:pt x="5767" y="15200"/>
                </a:cubicBezTo>
                <a:cubicBezTo>
                  <a:pt x="4364" y="15200"/>
                  <a:pt x="2927" y="15672"/>
                  <a:pt x="1580" y="16174"/>
                </a:cubicBezTo>
                <a:cubicBezTo>
                  <a:pt x="2329" y="15666"/>
                  <a:pt x="3025" y="15077"/>
                  <a:pt x="3855" y="14676"/>
                </a:cubicBezTo>
                <a:cubicBezTo>
                  <a:pt x="4297" y="14450"/>
                  <a:pt x="4663" y="14350"/>
                  <a:pt x="5002" y="14350"/>
                </a:cubicBezTo>
                <a:close/>
                <a:moveTo>
                  <a:pt x="5753" y="15432"/>
                </a:moveTo>
                <a:cubicBezTo>
                  <a:pt x="6514" y="15432"/>
                  <a:pt x="7262" y="15581"/>
                  <a:pt x="7977" y="15960"/>
                </a:cubicBezTo>
                <a:cubicBezTo>
                  <a:pt x="8619" y="16389"/>
                  <a:pt x="9208" y="16870"/>
                  <a:pt x="9743" y="17406"/>
                </a:cubicBezTo>
                <a:cubicBezTo>
                  <a:pt x="8352" y="16737"/>
                  <a:pt x="6906" y="16389"/>
                  <a:pt x="5381" y="16335"/>
                </a:cubicBezTo>
                <a:lnTo>
                  <a:pt x="4765" y="16335"/>
                </a:lnTo>
                <a:cubicBezTo>
                  <a:pt x="3828" y="16335"/>
                  <a:pt x="2918" y="16469"/>
                  <a:pt x="1981" y="16576"/>
                </a:cubicBezTo>
                <a:cubicBezTo>
                  <a:pt x="1633" y="16603"/>
                  <a:pt x="1312" y="16629"/>
                  <a:pt x="964" y="16656"/>
                </a:cubicBezTo>
                <a:cubicBezTo>
                  <a:pt x="2489" y="16094"/>
                  <a:pt x="4149" y="15432"/>
                  <a:pt x="5753" y="15432"/>
                </a:cubicBezTo>
                <a:close/>
                <a:moveTo>
                  <a:pt x="18748" y="11060"/>
                </a:moveTo>
                <a:cubicBezTo>
                  <a:pt x="18737" y="11089"/>
                  <a:pt x="18737" y="11129"/>
                  <a:pt x="18737" y="11169"/>
                </a:cubicBezTo>
                <a:cubicBezTo>
                  <a:pt x="18603" y="11892"/>
                  <a:pt x="18442" y="12588"/>
                  <a:pt x="18282" y="13284"/>
                </a:cubicBezTo>
                <a:cubicBezTo>
                  <a:pt x="17907" y="14729"/>
                  <a:pt x="17291" y="16255"/>
                  <a:pt x="16087" y="17165"/>
                </a:cubicBezTo>
                <a:cubicBezTo>
                  <a:pt x="14963" y="17995"/>
                  <a:pt x="13223" y="18289"/>
                  <a:pt x="12045" y="19119"/>
                </a:cubicBezTo>
                <a:cubicBezTo>
                  <a:pt x="12473" y="18342"/>
                  <a:pt x="12955" y="17700"/>
                  <a:pt x="13785" y="17218"/>
                </a:cubicBezTo>
                <a:cubicBezTo>
                  <a:pt x="14508" y="16790"/>
                  <a:pt x="15257" y="16469"/>
                  <a:pt x="15873" y="15907"/>
                </a:cubicBezTo>
                <a:cubicBezTo>
                  <a:pt x="16542" y="15291"/>
                  <a:pt x="17077" y="14408"/>
                  <a:pt x="17532" y="13659"/>
                </a:cubicBezTo>
                <a:cubicBezTo>
                  <a:pt x="18036" y="12864"/>
                  <a:pt x="18250" y="11859"/>
                  <a:pt x="18748" y="11060"/>
                </a:cubicBezTo>
                <a:close/>
                <a:moveTo>
                  <a:pt x="18549" y="10928"/>
                </a:moveTo>
                <a:lnTo>
                  <a:pt x="18549" y="10928"/>
                </a:lnTo>
                <a:cubicBezTo>
                  <a:pt x="18201" y="11517"/>
                  <a:pt x="18014" y="12213"/>
                  <a:pt x="17693" y="12856"/>
                </a:cubicBezTo>
                <a:cubicBezTo>
                  <a:pt x="17184" y="13899"/>
                  <a:pt x="16488" y="14863"/>
                  <a:pt x="15712" y="15719"/>
                </a:cubicBezTo>
                <a:cubicBezTo>
                  <a:pt x="15016" y="16469"/>
                  <a:pt x="13919" y="16844"/>
                  <a:pt x="13062" y="17379"/>
                </a:cubicBezTo>
                <a:cubicBezTo>
                  <a:pt x="12313" y="17861"/>
                  <a:pt x="11911" y="18798"/>
                  <a:pt x="11510" y="19547"/>
                </a:cubicBezTo>
                <a:cubicBezTo>
                  <a:pt x="11485" y="19571"/>
                  <a:pt x="11461" y="19573"/>
                  <a:pt x="11457" y="19594"/>
                </a:cubicBezTo>
                <a:lnTo>
                  <a:pt x="11457" y="19594"/>
                </a:lnTo>
                <a:cubicBezTo>
                  <a:pt x="11836" y="15557"/>
                  <a:pt x="16249" y="13818"/>
                  <a:pt x="18549" y="10928"/>
                </a:cubicBezTo>
                <a:close/>
                <a:moveTo>
                  <a:pt x="6505" y="16683"/>
                </a:moveTo>
                <a:lnTo>
                  <a:pt x="6505" y="16683"/>
                </a:lnTo>
                <a:cubicBezTo>
                  <a:pt x="7763" y="16844"/>
                  <a:pt x="8994" y="17245"/>
                  <a:pt x="10145" y="17914"/>
                </a:cubicBezTo>
                <a:cubicBezTo>
                  <a:pt x="10573" y="18450"/>
                  <a:pt x="10921" y="19065"/>
                  <a:pt x="11135" y="19788"/>
                </a:cubicBezTo>
                <a:cubicBezTo>
                  <a:pt x="9315" y="19172"/>
                  <a:pt x="8191" y="17432"/>
                  <a:pt x="6505" y="16683"/>
                </a:cubicBezTo>
                <a:close/>
                <a:moveTo>
                  <a:pt x="6772" y="20270"/>
                </a:moveTo>
                <a:cubicBezTo>
                  <a:pt x="7736" y="21581"/>
                  <a:pt x="9342" y="22384"/>
                  <a:pt x="10466" y="23535"/>
                </a:cubicBezTo>
                <a:cubicBezTo>
                  <a:pt x="9074" y="22598"/>
                  <a:pt x="7120" y="22331"/>
                  <a:pt x="6826" y="20350"/>
                </a:cubicBezTo>
                <a:cubicBezTo>
                  <a:pt x="6799" y="20323"/>
                  <a:pt x="6772" y="20296"/>
                  <a:pt x="6746" y="20270"/>
                </a:cubicBezTo>
                <a:close/>
                <a:moveTo>
                  <a:pt x="16221" y="20698"/>
                </a:moveTo>
                <a:cubicBezTo>
                  <a:pt x="15685" y="21635"/>
                  <a:pt x="14267" y="22304"/>
                  <a:pt x="13464" y="22812"/>
                </a:cubicBezTo>
                <a:cubicBezTo>
                  <a:pt x="12955" y="23187"/>
                  <a:pt x="12233" y="23615"/>
                  <a:pt x="11831" y="24177"/>
                </a:cubicBezTo>
                <a:cubicBezTo>
                  <a:pt x="12286" y="22357"/>
                  <a:pt x="14722" y="21768"/>
                  <a:pt x="16221" y="20698"/>
                </a:cubicBezTo>
                <a:close/>
                <a:moveTo>
                  <a:pt x="6692" y="20939"/>
                </a:moveTo>
                <a:cubicBezTo>
                  <a:pt x="7388" y="22893"/>
                  <a:pt x="9957" y="22866"/>
                  <a:pt x="11135" y="24445"/>
                </a:cubicBezTo>
                <a:cubicBezTo>
                  <a:pt x="9395" y="23481"/>
                  <a:pt x="6772" y="23080"/>
                  <a:pt x="6692" y="20939"/>
                </a:cubicBezTo>
                <a:close/>
                <a:moveTo>
                  <a:pt x="16194" y="21126"/>
                </a:moveTo>
                <a:cubicBezTo>
                  <a:pt x="15766" y="22304"/>
                  <a:pt x="14749" y="22919"/>
                  <a:pt x="13571" y="23455"/>
                </a:cubicBezTo>
                <a:cubicBezTo>
                  <a:pt x="12982" y="23722"/>
                  <a:pt x="12393" y="24017"/>
                  <a:pt x="11938" y="24445"/>
                </a:cubicBezTo>
                <a:cubicBezTo>
                  <a:pt x="12447" y="23562"/>
                  <a:pt x="13785" y="22919"/>
                  <a:pt x="14534" y="22411"/>
                </a:cubicBezTo>
                <a:cubicBezTo>
                  <a:pt x="15070" y="22063"/>
                  <a:pt x="15739" y="21661"/>
                  <a:pt x="16194" y="21126"/>
                </a:cubicBezTo>
                <a:close/>
                <a:moveTo>
                  <a:pt x="14048" y="0"/>
                </a:moveTo>
                <a:cubicBezTo>
                  <a:pt x="14002" y="0"/>
                  <a:pt x="13958" y="28"/>
                  <a:pt x="13946" y="88"/>
                </a:cubicBezTo>
                <a:cubicBezTo>
                  <a:pt x="13196" y="2390"/>
                  <a:pt x="11751" y="4183"/>
                  <a:pt x="10680" y="6298"/>
                </a:cubicBezTo>
                <a:cubicBezTo>
                  <a:pt x="9610" y="8466"/>
                  <a:pt x="9877" y="10795"/>
                  <a:pt x="10225" y="13096"/>
                </a:cubicBezTo>
                <a:cubicBezTo>
                  <a:pt x="10305" y="13766"/>
                  <a:pt x="10413" y="14435"/>
                  <a:pt x="10520" y="15104"/>
                </a:cubicBezTo>
                <a:cubicBezTo>
                  <a:pt x="10520" y="15131"/>
                  <a:pt x="10520" y="15157"/>
                  <a:pt x="10520" y="15157"/>
                </a:cubicBezTo>
                <a:cubicBezTo>
                  <a:pt x="10520" y="15184"/>
                  <a:pt x="10520" y="15211"/>
                  <a:pt x="10546" y="15211"/>
                </a:cubicBezTo>
                <a:cubicBezTo>
                  <a:pt x="10734" y="16469"/>
                  <a:pt x="10921" y="17727"/>
                  <a:pt x="11082" y="18985"/>
                </a:cubicBezTo>
                <a:cubicBezTo>
                  <a:pt x="10520" y="17700"/>
                  <a:pt x="9502" y="16737"/>
                  <a:pt x="8352" y="15907"/>
                </a:cubicBezTo>
                <a:cubicBezTo>
                  <a:pt x="8352" y="15880"/>
                  <a:pt x="8352" y="15853"/>
                  <a:pt x="8325" y="15853"/>
                </a:cubicBezTo>
                <a:cubicBezTo>
                  <a:pt x="8298" y="15853"/>
                  <a:pt x="8271" y="15827"/>
                  <a:pt x="8271" y="15827"/>
                </a:cubicBezTo>
                <a:cubicBezTo>
                  <a:pt x="7602" y="15345"/>
                  <a:pt x="6906" y="14890"/>
                  <a:pt x="6237" y="14461"/>
                </a:cubicBezTo>
                <a:cubicBezTo>
                  <a:pt x="5829" y="14193"/>
                  <a:pt x="5417" y="14081"/>
                  <a:pt x="5004" y="14081"/>
                </a:cubicBezTo>
                <a:cubicBezTo>
                  <a:pt x="3280" y="14081"/>
                  <a:pt x="1550" y="16040"/>
                  <a:pt x="81" y="16710"/>
                </a:cubicBezTo>
                <a:cubicBezTo>
                  <a:pt x="27" y="16737"/>
                  <a:pt x="1" y="16790"/>
                  <a:pt x="27" y="16844"/>
                </a:cubicBezTo>
                <a:cubicBezTo>
                  <a:pt x="27" y="16870"/>
                  <a:pt x="54" y="16870"/>
                  <a:pt x="54" y="16870"/>
                </a:cubicBezTo>
                <a:cubicBezTo>
                  <a:pt x="54" y="16870"/>
                  <a:pt x="54" y="16897"/>
                  <a:pt x="81" y="16897"/>
                </a:cubicBezTo>
                <a:cubicBezTo>
                  <a:pt x="81" y="16924"/>
                  <a:pt x="108" y="16924"/>
                  <a:pt x="108" y="16924"/>
                </a:cubicBezTo>
                <a:lnTo>
                  <a:pt x="135" y="16924"/>
                </a:lnTo>
                <a:cubicBezTo>
                  <a:pt x="1580" y="16924"/>
                  <a:pt x="2972" y="16656"/>
                  <a:pt x="4390" y="16576"/>
                </a:cubicBezTo>
                <a:lnTo>
                  <a:pt x="5354" y="16576"/>
                </a:lnTo>
                <a:cubicBezTo>
                  <a:pt x="7736" y="16870"/>
                  <a:pt x="8967" y="19413"/>
                  <a:pt x="11242" y="20082"/>
                </a:cubicBezTo>
                <a:cubicBezTo>
                  <a:pt x="11376" y="21367"/>
                  <a:pt x="11483" y="22679"/>
                  <a:pt x="11483" y="23990"/>
                </a:cubicBezTo>
                <a:cubicBezTo>
                  <a:pt x="11483" y="24124"/>
                  <a:pt x="11483" y="24284"/>
                  <a:pt x="11483" y="24445"/>
                </a:cubicBezTo>
                <a:cubicBezTo>
                  <a:pt x="10413" y="22545"/>
                  <a:pt x="7977" y="21715"/>
                  <a:pt x="6799" y="19895"/>
                </a:cubicBezTo>
                <a:cubicBezTo>
                  <a:pt x="6778" y="19863"/>
                  <a:pt x="6740" y="19848"/>
                  <a:pt x="6701" y="19848"/>
                </a:cubicBezTo>
                <a:cubicBezTo>
                  <a:pt x="6640" y="19848"/>
                  <a:pt x="6574" y="19884"/>
                  <a:pt x="6558" y="19948"/>
                </a:cubicBezTo>
                <a:cubicBezTo>
                  <a:pt x="6237" y="21340"/>
                  <a:pt x="6719" y="22411"/>
                  <a:pt x="7897" y="23241"/>
                </a:cubicBezTo>
                <a:cubicBezTo>
                  <a:pt x="8967" y="23990"/>
                  <a:pt x="10386" y="24177"/>
                  <a:pt x="11456" y="24954"/>
                </a:cubicBezTo>
                <a:cubicBezTo>
                  <a:pt x="11349" y="27523"/>
                  <a:pt x="10734" y="30093"/>
                  <a:pt x="10145" y="32609"/>
                </a:cubicBezTo>
                <a:cubicBezTo>
                  <a:pt x="10112" y="32690"/>
                  <a:pt x="10188" y="32751"/>
                  <a:pt x="10265" y="32751"/>
                </a:cubicBezTo>
                <a:cubicBezTo>
                  <a:pt x="10315" y="32751"/>
                  <a:pt x="10365" y="32725"/>
                  <a:pt x="10386" y="32662"/>
                </a:cubicBezTo>
                <a:cubicBezTo>
                  <a:pt x="10760" y="31003"/>
                  <a:pt x="11108" y="29343"/>
                  <a:pt x="11430" y="27684"/>
                </a:cubicBezTo>
                <a:cubicBezTo>
                  <a:pt x="11563" y="26854"/>
                  <a:pt x="11670" y="26024"/>
                  <a:pt x="11697" y="25194"/>
                </a:cubicBezTo>
                <a:cubicBezTo>
                  <a:pt x="12179" y="24017"/>
                  <a:pt x="13839" y="23669"/>
                  <a:pt x="14829" y="23080"/>
                </a:cubicBezTo>
                <a:cubicBezTo>
                  <a:pt x="15899" y="22491"/>
                  <a:pt x="16488" y="21581"/>
                  <a:pt x="16595" y="20377"/>
                </a:cubicBezTo>
                <a:cubicBezTo>
                  <a:pt x="16595" y="20350"/>
                  <a:pt x="16595" y="20350"/>
                  <a:pt x="16595" y="20323"/>
                </a:cubicBezTo>
                <a:cubicBezTo>
                  <a:pt x="16622" y="20270"/>
                  <a:pt x="16569" y="20243"/>
                  <a:pt x="16515" y="20216"/>
                </a:cubicBezTo>
                <a:lnTo>
                  <a:pt x="16462" y="20216"/>
                </a:lnTo>
                <a:cubicBezTo>
                  <a:pt x="16435" y="20216"/>
                  <a:pt x="16435" y="20243"/>
                  <a:pt x="16408" y="20243"/>
                </a:cubicBezTo>
                <a:cubicBezTo>
                  <a:pt x="15043" y="21474"/>
                  <a:pt x="12473" y="21983"/>
                  <a:pt x="11724" y="23722"/>
                </a:cubicBezTo>
                <a:cubicBezTo>
                  <a:pt x="11724" y="22571"/>
                  <a:pt x="11644" y="21447"/>
                  <a:pt x="11510" y="20323"/>
                </a:cubicBezTo>
                <a:cubicBezTo>
                  <a:pt x="11510" y="20189"/>
                  <a:pt x="11483" y="20082"/>
                  <a:pt x="11483" y="19948"/>
                </a:cubicBezTo>
                <a:cubicBezTo>
                  <a:pt x="12072" y="19172"/>
                  <a:pt x="13250" y="18824"/>
                  <a:pt x="14106" y="18450"/>
                </a:cubicBezTo>
                <a:cubicBezTo>
                  <a:pt x="15070" y="18021"/>
                  <a:pt x="16060" y="17593"/>
                  <a:pt x="16809" y="16844"/>
                </a:cubicBezTo>
                <a:cubicBezTo>
                  <a:pt x="18522" y="15157"/>
                  <a:pt x="18790" y="12160"/>
                  <a:pt x="19192" y="9938"/>
                </a:cubicBezTo>
                <a:cubicBezTo>
                  <a:pt x="19210" y="9848"/>
                  <a:pt x="19130" y="9770"/>
                  <a:pt x="19060" y="9770"/>
                </a:cubicBezTo>
                <a:cubicBezTo>
                  <a:pt x="19026" y="9770"/>
                  <a:pt x="18995" y="9788"/>
                  <a:pt x="18978" y="9831"/>
                </a:cubicBezTo>
                <a:cubicBezTo>
                  <a:pt x="18014" y="11758"/>
                  <a:pt x="15846" y="13070"/>
                  <a:pt x="14294" y="14488"/>
                </a:cubicBezTo>
                <a:cubicBezTo>
                  <a:pt x="12982" y="15693"/>
                  <a:pt x="11751" y="17138"/>
                  <a:pt x="11349" y="18851"/>
                </a:cubicBezTo>
                <a:cubicBezTo>
                  <a:pt x="11162" y="17593"/>
                  <a:pt x="10975" y="16335"/>
                  <a:pt x="10760" y="15104"/>
                </a:cubicBezTo>
                <a:cubicBezTo>
                  <a:pt x="11028" y="12534"/>
                  <a:pt x="11911" y="10233"/>
                  <a:pt x="12821" y="7877"/>
                </a:cubicBezTo>
                <a:cubicBezTo>
                  <a:pt x="13758" y="5334"/>
                  <a:pt x="14267" y="2818"/>
                  <a:pt x="14160" y="115"/>
                </a:cubicBezTo>
                <a:cubicBezTo>
                  <a:pt x="14160" y="42"/>
                  <a:pt x="14103" y="0"/>
                  <a:pt x="140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5"/>
          <p:cNvSpPr/>
          <p:nvPr/>
        </p:nvSpPr>
        <p:spPr>
          <a:xfrm>
            <a:off x="6970750" y="2154714"/>
            <a:ext cx="1460036" cy="1906827"/>
          </a:xfrm>
          <a:custGeom>
            <a:avLst/>
            <a:gdLst/>
            <a:ahLst/>
            <a:cxnLst/>
            <a:rect l="l" t="t" r="r" b="b"/>
            <a:pathLst>
              <a:path w="17277" h="22564" extrusionOk="0">
                <a:moveTo>
                  <a:pt x="9074" y="0"/>
                </a:moveTo>
                <a:cubicBezTo>
                  <a:pt x="8555" y="0"/>
                  <a:pt x="8010" y="60"/>
                  <a:pt x="7441" y="188"/>
                </a:cubicBezTo>
                <a:cubicBezTo>
                  <a:pt x="2543" y="1285"/>
                  <a:pt x="1" y="6692"/>
                  <a:pt x="54" y="12607"/>
                </a:cubicBezTo>
                <a:cubicBezTo>
                  <a:pt x="134" y="18683"/>
                  <a:pt x="3989" y="22189"/>
                  <a:pt x="8592" y="22564"/>
                </a:cubicBezTo>
                <a:cubicBezTo>
                  <a:pt x="14641" y="22082"/>
                  <a:pt x="16354" y="18388"/>
                  <a:pt x="16836" y="12312"/>
                </a:cubicBezTo>
                <a:cubicBezTo>
                  <a:pt x="17276" y="6737"/>
                  <a:pt x="14567" y="0"/>
                  <a:pt x="90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" name="Google Shape;787;p35"/>
          <p:cNvGrpSpPr/>
          <p:nvPr/>
        </p:nvGrpSpPr>
        <p:grpSpPr>
          <a:xfrm>
            <a:off x="6247704" y="2777002"/>
            <a:ext cx="1830972" cy="1822411"/>
            <a:chOff x="2414491" y="671177"/>
            <a:chExt cx="1830972" cy="1822411"/>
          </a:xfrm>
        </p:grpSpPr>
        <p:sp>
          <p:nvSpPr>
            <p:cNvPr id="788" name="Google Shape;788;p35"/>
            <p:cNvSpPr/>
            <p:nvPr/>
          </p:nvSpPr>
          <p:spPr>
            <a:xfrm>
              <a:off x="2414491" y="671177"/>
              <a:ext cx="1830972" cy="1822391"/>
            </a:xfrm>
            <a:custGeom>
              <a:avLst/>
              <a:gdLst/>
              <a:ahLst/>
              <a:cxnLst/>
              <a:rect l="l" t="t" r="r" b="b"/>
              <a:pathLst>
                <a:path w="45663" h="45449" extrusionOk="0">
                  <a:moveTo>
                    <a:pt x="10947" y="4979"/>
                  </a:moveTo>
                  <a:lnTo>
                    <a:pt x="15605" y="7656"/>
                  </a:lnTo>
                  <a:lnTo>
                    <a:pt x="15605" y="13062"/>
                  </a:lnTo>
                  <a:lnTo>
                    <a:pt x="10947" y="15766"/>
                  </a:lnTo>
                  <a:lnTo>
                    <a:pt x="6263" y="13062"/>
                  </a:lnTo>
                  <a:lnTo>
                    <a:pt x="6263" y="7656"/>
                  </a:lnTo>
                  <a:lnTo>
                    <a:pt x="10947" y="4979"/>
                  </a:lnTo>
                  <a:close/>
                  <a:moveTo>
                    <a:pt x="20449" y="4979"/>
                  </a:moveTo>
                  <a:lnTo>
                    <a:pt x="25133" y="7656"/>
                  </a:lnTo>
                  <a:lnTo>
                    <a:pt x="25133" y="13062"/>
                  </a:lnTo>
                  <a:lnTo>
                    <a:pt x="20449" y="15766"/>
                  </a:lnTo>
                  <a:lnTo>
                    <a:pt x="15792" y="13062"/>
                  </a:lnTo>
                  <a:lnTo>
                    <a:pt x="15792" y="7656"/>
                  </a:lnTo>
                  <a:lnTo>
                    <a:pt x="20449" y="4979"/>
                  </a:lnTo>
                  <a:close/>
                  <a:moveTo>
                    <a:pt x="29978" y="4979"/>
                  </a:moveTo>
                  <a:lnTo>
                    <a:pt x="34635" y="7656"/>
                  </a:lnTo>
                  <a:lnTo>
                    <a:pt x="34635" y="13062"/>
                  </a:lnTo>
                  <a:lnTo>
                    <a:pt x="29978" y="15766"/>
                  </a:lnTo>
                  <a:lnTo>
                    <a:pt x="25294" y="13062"/>
                  </a:lnTo>
                  <a:lnTo>
                    <a:pt x="25294" y="7656"/>
                  </a:lnTo>
                  <a:lnTo>
                    <a:pt x="29978" y="4979"/>
                  </a:lnTo>
                  <a:close/>
                  <a:moveTo>
                    <a:pt x="6183" y="13196"/>
                  </a:moveTo>
                  <a:lnTo>
                    <a:pt x="10867" y="15899"/>
                  </a:lnTo>
                  <a:lnTo>
                    <a:pt x="10867" y="21306"/>
                  </a:lnTo>
                  <a:lnTo>
                    <a:pt x="6183" y="23983"/>
                  </a:lnTo>
                  <a:lnTo>
                    <a:pt x="1526" y="21306"/>
                  </a:lnTo>
                  <a:lnTo>
                    <a:pt x="1526" y="15899"/>
                  </a:lnTo>
                  <a:lnTo>
                    <a:pt x="6183" y="13196"/>
                  </a:lnTo>
                  <a:close/>
                  <a:moveTo>
                    <a:pt x="15712" y="13196"/>
                  </a:moveTo>
                  <a:lnTo>
                    <a:pt x="20369" y="15899"/>
                  </a:lnTo>
                  <a:lnTo>
                    <a:pt x="20369" y="21306"/>
                  </a:lnTo>
                  <a:lnTo>
                    <a:pt x="15712" y="23983"/>
                  </a:lnTo>
                  <a:lnTo>
                    <a:pt x="11028" y="21306"/>
                  </a:lnTo>
                  <a:lnTo>
                    <a:pt x="11028" y="15899"/>
                  </a:lnTo>
                  <a:lnTo>
                    <a:pt x="15712" y="13196"/>
                  </a:lnTo>
                  <a:close/>
                  <a:moveTo>
                    <a:pt x="25213" y="13196"/>
                  </a:moveTo>
                  <a:lnTo>
                    <a:pt x="29871" y="15899"/>
                  </a:lnTo>
                  <a:lnTo>
                    <a:pt x="29871" y="21306"/>
                  </a:lnTo>
                  <a:lnTo>
                    <a:pt x="25213" y="23983"/>
                  </a:lnTo>
                  <a:lnTo>
                    <a:pt x="20529" y="21306"/>
                  </a:lnTo>
                  <a:lnTo>
                    <a:pt x="20529" y="15899"/>
                  </a:lnTo>
                  <a:lnTo>
                    <a:pt x="25213" y="13196"/>
                  </a:lnTo>
                  <a:close/>
                  <a:moveTo>
                    <a:pt x="34715" y="13196"/>
                  </a:moveTo>
                  <a:lnTo>
                    <a:pt x="39399" y="15899"/>
                  </a:lnTo>
                  <a:lnTo>
                    <a:pt x="39399" y="21306"/>
                  </a:lnTo>
                  <a:lnTo>
                    <a:pt x="34715" y="23983"/>
                  </a:lnTo>
                  <a:lnTo>
                    <a:pt x="30058" y="21306"/>
                  </a:lnTo>
                  <a:lnTo>
                    <a:pt x="30058" y="15899"/>
                  </a:lnTo>
                  <a:lnTo>
                    <a:pt x="34715" y="13196"/>
                  </a:lnTo>
                  <a:close/>
                  <a:moveTo>
                    <a:pt x="10947" y="21440"/>
                  </a:moveTo>
                  <a:lnTo>
                    <a:pt x="15605" y="24143"/>
                  </a:lnTo>
                  <a:lnTo>
                    <a:pt x="15605" y="29523"/>
                  </a:lnTo>
                  <a:lnTo>
                    <a:pt x="10947" y="32226"/>
                  </a:lnTo>
                  <a:lnTo>
                    <a:pt x="6263" y="29523"/>
                  </a:lnTo>
                  <a:lnTo>
                    <a:pt x="6263" y="24143"/>
                  </a:lnTo>
                  <a:lnTo>
                    <a:pt x="10947" y="21440"/>
                  </a:lnTo>
                  <a:close/>
                  <a:moveTo>
                    <a:pt x="20449" y="21440"/>
                  </a:moveTo>
                  <a:lnTo>
                    <a:pt x="25133" y="24143"/>
                  </a:lnTo>
                  <a:lnTo>
                    <a:pt x="25133" y="29523"/>
                  </a:lnTo>
                  <a:lnTo>
                    <a:pt x="20449" y="32226"/>
                  </a:lnTo>
                  <a:lnTo>
                    <a:pt x="15792" y="29523"/>
                  </a:lnTo>
                  <a:lnTo>
                    <a:pt x="15792" y="24143"/>
                  </a:lnTo>
                  <a:lnTo>
                    <a:pt x="20449" y="21440"/>
                  </a:lnTo>
                  <a:close/>
                  <a:moveTo>
                    <a:pt x="29978" y="21440"/>
                  </a:moveTo>
                  <a:lnTo>
                    <a:pt x="34635" y="24143"/>
                  </a:lnTo>
                  <a:lnTo>
                    <a:pt x="34635" y="29523"/>
                  </a:lnTo>
                  <a:lnTo>
                    <a:pt x="29978" y="32226"/>
                  </a:lnTo>
                  <a:lnTo>
                    <a:pt x="25294" y="29523"/>
                  </a:lnTo>
                  <a:lnTo>
                    <a:pt x="25294" y="24143"/>
                  </a:lnTo>
                  <a:lnTo>
                    <a:pt x="29978" y="21440"/>
                  </a:lnTo>
                  <a:close/>
                  <a:moveTo>
                    <a:pt x="39480" y="21440"/>
                  </a:moveTo>
                  <a:lnTo>
                    <a:pt x="44137" y="24143"/>
                  </a:lnTo>
                  <a:lnTo>
                    <a:pt x="44137" y="29523"/>
                  </a:lnTo>
                  <a:lnTo>
                    <a:pt x="39480" y="32226"/>
                  </a:lnTo>
                  <a:lnTo>
                    <a:pt x="34796" y="29523"/>
                  </a:lnTo>
                  <a:lnTo>
                    <a:pt x="34796" y="24143"/>
                  </a:lnTo>
                  <a:lnTo>
                    <a:pt x="39480" y="21440"/>
                  </a:lnTo>
                  <a:close/>
                  <a:moveTo>
                    <a:pt x="15712" y="29684"/>
                  </a:moveTo>
                  <a:lnTo>
                    <a:pt x="20369" y="32387"/>
                  </a:lnTo>
                  <a:lnTo>
                    <a:pt x="20369" y="37767"/>
                  </a:lnTo>
                  <a:lnTo>
                    <a:pt x="15712" y="40470"/>
                  </a:lnTo>
                  <a:lnTo>
                    <a:pt x="11028" y="37767"/>
                  </a:lnTo>
                  <a:lnTo>
                    <a:pt x="11028" y="32387"/>
                  </a:lnTo>
                  <a:lnTo>
                    <a:pt x="15712" y="29684"/>
                  </a:lnTo>
                  <a:close/>
                  <a:moveTo>
                    <a:pt x="25213" y="29684"/>
                  </a:moveTo>
                  <a:lnTo>
                    <a:pt x="29871" y="32387"/>
                  </a:lnTo>
                  <a:lnTo>
                    <a:pt x="29871" y="37767"/>
                  </a:lnTo>
                  <a:lnTo>
                    <a:pt x="25213" y="40470"/>
                  </a:lnTo>
                  <a:lnTo>
                    <a:pt x="20529" y="37767"/>
                  </a:lnTo>
                  <a:lnTo>
                    <a:pt x="20529" y="32387"/>
                  </a:lnTo>
                  <a:lnTo>
                    <a:pt x="25213" y="29684"/>
                  </a:lnTo>
                  <a:close/>
                  <a:moveTo>
                    <a:pt x="34715" y="29684"/>
                  </a:moveTo>
                  <a:lnTo>
                    <a:pt x="39399" y="32387"/>
                  </a:lnTo>
                  <a:lnTo>
                    <a:pt x="39399" y="37767"/>
                  </a:lnTo>
                  <a:lnTo>
                    <a:pt x="34715" y="40470"/>
                  </a:lnTo>
                  <a:lnTo>
                    <a:pt x="30058" y="37767"/>
                  </a:lnTo>
                  <a:lnTo>
                    <a:pt x="30058" y="32387"/>
                  </a:lnTo>
                  <a:lnTo>
                    <a:pt x="34715" y="29684"/>
                  </a:lnTo>
                  <a:close/>
                  <a:moveTo>
                    <a:pt x="20369" y="1"/>
                  </a:moveTo>
                  <a:lnTo>
                    <a:pt x="20369" y="4818"/>
                  </a:lnTo>
                  <a:lnTo>
                    <a:pt x="15712" y="7522"/>
                  </a:lnTo>
                  <a:lnTo>
                    <a:pt x="11028" y="4818"/>
                  </a:lnTo>
                  <a:lnTo>
                    <a:pt x="11028" y="3159"/>
                  </a:lnTo>
                  <a:cubicBezTo>
                    <a:pt x="10974" y="3186"/>
                    <a:pt x="10921" y="3239"/>
                    <a:pt x="10867" y="3266"/>
                  </a:cubicBezTo>
                  <a:lnTo>
                    <a:pt x="10867" y="4818"/>
                  </a:lnTo>
                  <a:lnTo>
                    <a:pt x="6183" y="7522"/>
                  </a:lnTo>
                  <a:lnTo>
                    <a:pt x="5915" y="7361"/>
                  </a:lnTo>
                  <a:cubicBezTo>
                    <a:pt x="5889" y="7415"/>
                    <a:pt x="5835" y="7442"/>
                    <a:pt x="5808" y="7495"/>
                  </a:cubicBezTo>
                  <a:lnTo>
                    <a:pt x="6103" y="7656"/>
                  </a:lnTo>
                  <a:lnTo>
                    <a:pt x="6103" y="13062"/>
                  </a:lnTo>
                  <a:lnTo>
                    <a:pt x="1419" y="15766"/>
                  </a:lnTo>
                  <a:lnTo>
                    <a:pt x="1124" y="15578"/>
                  </a:lnTo>
                  <a:cubicBezTo>
                    <a:pt x="1124" y="15632"/>
                    <a:pt x="1098" y="15685"/>
                    <a:pt x="1071" y="15739"/>
                  </a:cubicBezTo>
                  <a:lnTo>
                    <a:pt x="1338" y="15899"/>
                  </a:lnTo>
                  <a:lnTo>
                    <a:pt x="1338" y="21306"/>
                  </a:lnTo>
                  <a:lnTo>
                    <a:pt x="0" y="22082"/>
                  </a:lnTo>
                  <a:cubicBezTo>
                    <a:pt x="0" y="22136"/>
                    <a:pt x="0" y="22216"/>
                    <a:pt x="0" y="22270"/>
                  </a:cubicBezTo>
                  <a:lnTo>
                    <a:pt x="1419" y="21440"/>
                  </a:lnTo>
                  <a:lnTo>
                    <a:pt x="6103" y="24143"/>
                  </a:lnTo>
                  <a:lnTo>
                    <a:pt x="6103" y="29523"/>
                  </a:lnTo>
                  <a:lnTo>
                    <a:pt x="1927" y="31932"/>
                  </a:lnTo>
                  <a:cubicBezTo>
                    <a:pt x="1954" y="31986"/>
                    <a:pt x="1981" y="32039"/>
                    <a:pt x="2008" y="32093"/>
                  </a:cubicBezTo>
                  <a:lnTo>
                    <a:pt x="6183" y="29684"/>
                  </a:lnTo>
                  <a:lnTo>
                    <a:pt x="10867" y="32387"/>
                  </a:lnTo>
                  <a:lnTo>
                    <a:pt x="10867" y="37767"/>
                  </a:lnTo>
                  <a:lnTo>
                    <a:pt x="7548" y="39694"/>
                  </a:lnTo>
                  <a:cubicBezTo>
                    <a:pt x="7575" y="39721"/>
                    <a:pt x="7628" y="39774"/>
                    <a:pt x="7682" y="39801"/>
                  </a:cubicBezTo>
                  <a:lnTo>
                    <a:pt x="10947" y="37928"/>
                  </a:lnTo>
                  <a:lnTo>
                    <a:pt x="15605" y="40631"/>
                  </a:lnTo>
                  <a:lnTo>
                    <a:pt x="15605" y="44405"/>
                  </a:lnTo>
                  <a:cubicBezTo>
                    <a:pt x="15658" y="44405"/>
                    <a:pt x="15738" y="44432"/>
                    <a:pt x="15792" y="44458"/>
                  </a:cubicBezTo>
                  <a:lnTo>
                    <a:pt x="15792" y="40631"/>
                  </a:lnTo>
                  <a:lnTo>
                    <a:pt x="20449" y="37928"/>
                  </a:lnTo>
                  <a:lnTo>
                    <a:pt x="25133" y="40631"/>
                  </a:lnTo>
                  <a:lnTo>
                    <a:pt x="25133" y="45449"/>
                  </a:lnTo>
                  <a:cubicBezTo>
                    <a:pt x="25187" y="45449"/>
                    <a:pt x="25240" y="45449"/>
                    <a:pt x="25294" y="45422"/>
                  </a:cubicBezTo>
                  <a:lnTo>
                    <a:pt x="25294" y="40631"/>
                  </a:lnTo>
                  <a:lnTo>
                    <a:pt x="29978" y="37928"/>
                  </a:lnTo>
                  <a:lnTo>
                    <a:pt x="34635" y="40631"/>
                  </a:lnTo>
                  <a:lnTo>
                    <a:pt x="34635" y="42290"/>
                  </a:lnTo>
                  <a:cubicBezTo>
                    <a:pt x="34688" y="42237"/>
                    <a:pt x="34742" y="42210"/>
                    <a:pt x="34796" y="42183"/>
                  </a:cubicBezTo>
                  <a:lnTo>
                    <a:pt x="34796" y="40631"/>
                  </a:lnTo>
                  <a:lnTo>
                    <a:pt x="39480" y="37928"/>
                  </a:lnTo>
                  <a:lnTo>
                    <a:pt x="39747" y="38088"/>
                  </a:lnTo>
                  <a:cubicBezTo>
                    <a:pt x="39774" y="38035"/>
                    <a:pt x="39827" y="37981"/>
                    <a:pt x="39854" y="37954"/>
                  </a:cubicBezTo>
                  <a:lnTo>
                    <a:pt x="39560" y="37767"/>
                  </a:lnTo>
                  <a:lnTo>
                    <a:pt x="39560" y="32387"/>
                  </a:lnTo>
                  <a:lnTo>
                    <a:pt x="44244" y="29684"/>
                  </a:lnTo>
                  <a:lnTo>
                    <a:pt x="44538" y="29871"/>
                  </a:lnTo>
                  <a:cubicBezTo>
                    <a:pt x="44565" y="29791"/>
                    <a:pt x="44565" y="29737"/>
                    <a:pt x="44592" y="29684"/>
                  </a:cubicBezTo>
                  <a:lnTo>
                    <a:pt x="44324" y="29523"/>
                  </a:lnTo>
                  <a:lnTo>
                    <a:pt x="44324" y="24143"/>
                  </a:lnTo>
                  <a:lnTo>
                    <a:pt x="45662" y="23367"/>
                  </a:lnTo>
                  <a:cubicBezTo>
                    <a:pt x="45662" y="23314"/>
                    <a:pt x="45662" y="23233"/>
                    <a:pt x="45662" y="23153"/>
                  </a:cubicBezTo>
                  <a:lnTo>
                    <a:pt x="44244" y="23983"/>
                  </a:lnTo>
                  <a:lnTo>
                    <a:pt x="39560" y="21306"/>
                  </a:lnTo>
                  <a:lnTo>
                    <a:pt x="39560" y="15899"/>
                  </a:lnTo>
                  <a:lnTo>
                    <a:pt x="43735" y="13491"/>
                  </a:lnTo>
                  <a:cubicBezTo>
                    <a:pt x="43709" y="13437"/>
                    <a:pt x="43682" y="13383"/>
                    <a:pt x="43655" y="13330"/>
                  </a:cubicBezTo>
                  <a:lnTo>
                    <a:pt x="39480" y="15766"/>
                  </a:lnTo>
                  <a:lnTo>
                    <a:pt x="34796" y="13062"/>
                  </a:lnTo>
                  <a:lnTo>
                    <a:pt x="34796" y="7656"/>
                  </a:lnTo>
                  <a:lnTo>
                    <a:pt x="38114" y="5755"/>
                  </a:lnTo>
                  <a:cubicBezTo>
                    <a:pt x="38088" y="5702"/>
                    <a:pt x="38034" y="5675"/>
                    <a:pt x="37981" y="5621"/>
                  </a:cubicBezTo>
                  <a:lnTo>
                    <a:pt x="34715" y="7522"/>
                  </a:lnTo>
                  <a:lnTo>
                    <a:pt x="30058" y="4818"/>
                  </a:lnTo>
                  <a:lnTo>
                    <a:pt x="30058" y="1045"/>
                  </a:lnTo>
                  <a:cubicBezTo>
                    <a:pt x="30004" y="1018"/>
                    <a:pt x="29951" y="1018"/>
                    <a:pt x="29871" y="991"/>
                  </a:cubicBezTo>
                  <a:lnTo>
                    <a:pt x="29871" y="4818"/>
                  </a:lnTo>
                  <a:lnTo>
                    <a:pt x="25213" y="7522"/>
                  </a:lnTo>
                  <a:lnTo>
                    <a:pt x="20529" y="4818"/>
                  </a:lnTo>
                  <a:lnTo>
                    <a:pt x="205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2796545" y="833253"/>
              <a:ext cx="9704" cy="7538"/>
            </a:xfrm>
            <a:custGeom>
              <a:avLst/>
              <a:gdLst/>
              <a:ahLst/>
              <a:cxnLst/>
              <a:rect l="l" t="t" r="r" b="b"/>
              <a:pathLst>
                <a:path w="242" h="188" extrusionOk="0">
                  <a:moveTo>
                    <a:pt x="161" y="0"/>
                  </a:moveTo>
                  <a:cubicBezTo>
                    <a:pt x="108" y="27"/>
                    <a:pt x="54" y="81"/>
                    <a:pt x="1" y="107"/>
                  </a:cubicBezTo>
                  <a:lnTo>
                    <a:pt x="161" y="188"/>
                  </a:lnTo>
                  <a:lnTo>
                    <a:pt x="242" y="5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2899597" y="677633"/>
              <a:ext cx="287659" cy="242590"/>
            </a:xfrm>
            <a:custGeom>
              <a:avLst/>
              <a:gdLst/>
              <a:ahLst/>
              <a:cxnLst/>
              <a:rect l="l" t="t" r="r" b="b"/>
              <a:pathLst>
                <a:path w="7174" h="6050" extrusionOk="0">
                  <a:moveTo>
                    <a:pt x="7173" y="0"/>
                  </a:moveTo>
                  <a:lnTo>
                    <a:pt x="7173" y="0"/>
                  </a:lnTo>
                  <a:cubicBezTo>
                    <a:pt x="7013" y="27"/>
                    <a:pt x="6852" y="54"/>
                    <a:pt x="6692" y="81"/>
                  </a:cubicBezTo>
                  <a:lnTo>
                    <a:pt x="3667" y="1794"/>
                  </a:lnTo>
                  <a:lnTo>
                    <a:pt x="3667" y="830"/>
                  </a:lnTo>
                  <a:cubicBezTo>
                    <a:pt x="3614" y="857"/>
                    <a:pt x="3560" y="857"/>
                    <a:pt x="3507" y="884"/>
                  </a:cubicBezTo>
                  <a:lnTo>
                    <a:pt x="3507" y="1794"/>
                  </a:lnTo>
                  <a:lnTo>
                    <a:pt x="2516" y="1231"/>
                  </a:lnTo>
                  <a:cubicBezTo>
                    <a:pt x="2463" y="1258"/>
                    <a:pt x="2382" y="1285"/>
                    <a:pt x="2329" y="1312"/>
                  </a:cubicBezTo>
                  <a:lnTo>
                    <a:pt x="3426" y="1954"/>
                  </a:lnTo>
                  <a:lnTo>
                    <a:pt x="0" y="3935"/>
                  </a:lnTo>
                  <a:lnTo>
                    <a:pt x="81" y="4069"/>
                  </a:lnTo>
                  <a:lnTo>
                    <a:pt x="3507" y="2115"/>
                  </a:lnTo>
                  <a:lnTo>
                    <a:pt x="3507" y="6049"/>
                  </a:lnTo>
                  <a:lnTo>
                    <a:pt x="3667" y="6049"/>
                  </a:lnTo>
                  <a:lnTo>
                    <a:pt x="3667" y="2115"/>
                  </a:lnTo>
                  <a:lnTo>
                    <a:pt x="7093" y="4069"/>
                  </a:lnTo>
                  <a:lnTo>
                    <a:pt x="7173" y="3935"/>
                  </a:lnTo>
                  <a:lnTo>
                    <a:pt x="3774" y="1954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3280608" y="671177"/>
              <a:ext cx="288742" cy="249046"/>
            </a:xfrm>
            <a:custGeom>
              <a:avLst/>
              <a:gdLst/>
              <a:ahLst/>
              <a:cxnLst/>
              <a:rect l="l" t="t" r="r" b="b"/>
              <a:pathLst>
                <a:path w="7201" h="6211" extrusionOk="0">
                  <a:moveTo>
                    <a:pt x="107" y="1"/>
                  </a:moveTo>
                  <a:lnTo>
                    <a:pt x="0" y="134"/>
                  </a:lnTo>
                  <a:lnTo>
                    <a:pt x="3426" y="2115"/>
                  </a:lnTo>
                  <a:lnTo>
                    <a:pt x="0" y="4096"/>
                  </a:lnTo>
                  <a:lnTo>
                    <a:pt x="107" y="4230"/>
                  </a:lnTo>
                  <a:lnTo>
                    <a:pt x="3506" y="2276"/>
                  </a:lnTo>
                  <a:lnTo>
                    <a:pt x="3506" y="6210"/>
                  </a:lnTo>
                  <a:lnTo>
                    <a:pt x="3694" y="6210"/>
                  </a:lnTo>
                  <a:lnTo>
                    <a:pt x="3694" y="2276"/>
                  </a:lnTo>
                  <a:lnTo>
                    <a:pt x="7093" y="4230"/>
                  </a:lnTo>
                  <a:lnTo>
                    <a:pt x="7200" y="4096"/>
                  </a:lnTo>
                  <a:lnTo>
                    <a:pt x="3774" y="2115"/>
                  </a:lnTo>
                  <a:lnTo>
                    <a:pt x="6558" y="509"/>
                  </a:lnTo>
                  <a:cubicBezTo>
                    <a:pt x="6477" y="482"/>
                    <a:pt x="6397" y="456"/>
                    <a:pt x="6317" y="456"/>
                  </a:cubicBezTo>
                  <a:lnTo>
                    <a:pt x="3694" y="1955"/>
                  </a:lnTo>
                  <a:lnTo>
                    <a:pt x="3694" y="1"/>
                  </a:lnTo>
                  <a:lnTo>
                    <a:pt x="3506" y="1"/>
                  </a:lnTo>
                  <a:lnTo>
                    <a:pt x="3506" y="1955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3662662" y="776354"/>
              <a:ext cx="109506" cy="64437"/>
            </a:xfrm>
            <a:custGeom>
              <a:avLst/>
              <a:gdLst/>
              <a:ahLst/>
              <a:cxnLst/>
              <a:rect l="l" t="t" r="r" b="b"/>
              <a:pathLst>
                <a:path w="2731" h="1607" extrusionOk="0">
                  <a:moveTo>
                    <a:pt x="2543" y="1"/>
                  </a:moveTo>
                  <a:lnTo>
                    <a:pt x="1" y="1473"/>
                  </a:lnTo>
                  <a:lnTo>
                    <a:pt x="81" y="1607"/>
                  </a:lnTo>
                  <a:lnTo>
                    <a:pt x="2731" y="81"/>
                  </a:lnTo>
                  <a:cubicBezTo>
                    <a:pt x="2677" y="54"/>
                    <a:pt x="2597" y="27"/>
                    <a:pt x="2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3803246" y="797847"/>
              <a:ext cx="6496" cy="122378"/>
            </a:xfrm>
            <a:custGeom>
              <a:avLst/>
              <a:gdLst/>
              <a:ahLst/>
              <a:cxnLst/>
              <a:rect l="l" t="t" r="r" b="b"/>
              <a:pathLst>
                <a:path w="162" h="3052" extrusionOk="0">
                  <a:moveTo>
                    <a:pt x="1" y="0"/>
                  </a:moveTo>
                  <a:lnTo>
                    <a:pt x="1" y="3051"/>
                  </a:lnTo>
                  <a:lnTo>
                    <a:pt x="162" y="3051"/>
                  </a:lnTo>
                  <a:lnTo>
                    <a:pt x="162" y="107"/>
                  </a:lnTo>
                  <a:cubicBezTo>
                    <a:pt x="108" y="54"/>
                    <a:pt x="54" y="2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2475641" y="1246463"/>
              <a:ext cx="2205" cy="433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54" y="0"/>
                  </a:moveTo>
                  <a:cubicBezTo>
                    <a:pt x="28" y="27"/>
                    <a:pt x="28" y="54"/>
                    <a:pt x="1" y="107"/>
                  </a:cubicBezTo>
                  <a:lnTo>
                    <a:pt x="54" y="10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2616265" y="1006036"/>
              <a:ext cx="2165" cy="220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54" y="1"/>
                  </a:moveTo>
                  <a:cubicBezTo>
                    <a:pt x="27" y="27"/>
                    <a:pt x="27" y="27"/>
                    <a:pt x="0" y="54"/>
                  </a:cubicBezTo>
                  <a:lnTo>
                    <a:pt x="54" y="27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2535748" y="1119794"/>
              <a:ext cx="82681" cy="51565"/>
            </a:xfrm>
            <a:custGeom>
              <a:avLst/>
              <a:gdLst/>
              <a:ahLst/>
              <a:cxnLst/>
              <a:rect l="l" t="t" r="r" b="b"/>
              <a:pathLst>
                <a:path w="2062" h="1286" extrusionOk="0">
                  <a:moveTo>
                    <a:pt x="81" y="1"/>
                  </a:moveTo>
                  <a:cubicBezTo>
                    <a:pt x="54" y="54"/>
                    <a:pt x="27" y="108"/>
                    <a:pt x="1" y="135"/>
                  </a:cubicBezTo>
                  <a:lnTo>
                    <a:pt x="1981" y="1285"/>
                  </a:lnTo>
                  <a:lnTo>
                    <a:pt x="2062" y="1125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2711778" y="921268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217"/>
                  </a:lnTo>
                  <a:lnTo>
                    <a:pt x="3667" y="8217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3092789" y="92126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80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0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41"/>
                  </a:lnTo>
                  <a:lnTo>
                    <a:pt x="7093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3474843" y="92126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480" y="3961"/>
                  </a:lnTo>
                  <a:lnTo>
                    <a:pt x="81" y="1981"/>
                  </a:lnTo>
                  <a:lnTo>
                    <a:pt x="1" y="2141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36"/>
                  </a:lnTo>
                  <a:lnTo>
                    <a:pt x="3480" y="4256"/>
                  </a:lnTo>
                  <a:lnTo>
                    <a:pt x="3480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3855854" y="953467"/>
              <a:ext cx="287659" cy="296240"/>
            </a:xfrm>
            <a:custGeom>
              <a:avLst/>
              <a:gdLst/>
              <a:ahLst/>
              <a:cxnLst/>
              <a:rect l="l" t="t" r="r" b="b"/>
              <a:pathLst>
                <a:path w="7174" h="7388" extrusionOk="0">
                  <a:moveTo>
                    <a:pt x="3507" y="0"/>
                  </a:moveTo>
                  <a:lnTo>
                    <a:pt x="3507" y="3158"/>
                  </a:lnTo>
                  <a:lnTo>
                    <a:pt x="81" y="1178"/>
                  </a:lnTo>
                  <a:lnTo>
                    <a:pt x="0" y="1312"/>
                  </a:lnTo>
                  <a:lnTo>
                    <a:pt x="3426" y="3292"/>
                  </a:lnTo>
                  <a:lnTo>
                    <a:pt x="0" y="5273"/>
                  </a:lnTo>
                  <a:lnTo>
                    <a:pt x="81" y="5433"/>
                  </a:lnTo>
                  <a:lnTo>
                    <a:pt x="3507" y="3453"/>
                  </a:lnTo>
                  <a:lnTo>
                    <a:pt x="3507" y="7387"/>
                  </a:lnTo>
                  <a:lnTo>
                    <a:pt x="3667" y="7387"/>
                  </a:lnTo>
                  <a:lnTo>
                    <a:pt x="3667" y="3453"/>
                  </a:lnTo>
                  <a:lnTo>
                    <a:pt x="7093" y="5407"/>
                  </a:lnTo>
                  <a:lnTo>
                    <a:pt x="7174" y="5273"/>
                  </a:lnTo>
                  <a:lnTo>
                    <a:pt x="3748" y="3292"/>
                  </a:lnTo>
                  <a:lnTo>
                    <a:pt x="5434" y="2329"/>
                  </a:lnTo>
                  <a:cubicBezTo>
                    <a:pt x="5380" y="2302"/>
                    <a:pt x="5354" y="2248"/>
                    <a:pt x="5327" y="2195"/>
                  </a:cubicBezTo>
                  <a:lnTo>
                    <a:pt x="3667" y="3158"/>
                  </a:lnTo>
                  <a:lnTo>
                    <a:pt x="3667" y="187"/>
                  </a:lnTo>
                  <a:cubicBezTo>
                    <a:pt x="3614" y="134"/>
                    <a:pt x="3560" y="80"/>
                    <a:pt x="3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2417699" y="1498640"/>
              <a:ext cx="7538" cy="9704"/>
            </a:xfrm>
            <a:custGeom>
              <a:avLst/>
              <a:gdLst/>
              <a:ahLst/>
              <a:cxnLst/>
              <a:rect l="l" t="t" r="r" b="b"/>
              <a:pathLst>
                <a:path w="188" h="242" extrusionOk="0">
                  <a:moveTo>
                    <a:pt x="1" y="1"/>
                  </a:moveTo>
                  <a:cubicBezTo>
                    <a:pt x="1" y="54"/>
                    <a:pt x="1" y="135"/>
                    <a:pt x="1" y="188"/>
                  </a:cubicBezTo>
                  <a:lnTo>
                    <a:pt x="108" y="242"/>
                  </a:lnTo>
                  <a:lnTo>
                    <a:pt x="188" y="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2518586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2899597" y="1259335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35"/>
                  </a:lnTo>
                  <a:lnTo>
                    <a:pt x="81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81" y="6210"/>
                  </a:lnTo>
                  <a:lnTo>
                    <a:pt x="3507" y="4229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29"/>
                  </a:lnTo>
                  <a:lnTo>
                    <a:pt x="7093" y="6210"/>
                  </a:lnTo>
                  <a:lnTo>
                    <a:pt x="7173" y="6049"/>
                  </a:lnTo>
                  <a:lnTo>
                    <a:pt x="3774" y="4095"/>
                  </a:lnTo>
                  <a:lnTo>
                    <a:pt x="7173" y="2115"/>
                  </a:lnTo>
                  <a:lnTo>
                    <a:pt x="7093" y="1954"/>
                  </a:lnTo>
                  <a:lnTo>
                    <a:pt x="3667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3280608" y="1259335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35"/>
                  </a:lnTo>
                  <a:lnTo>
                    <a:pt x="107" y="1954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49"/>
                  </a:lnTo>
                  <a:lnTo>
                    <a:pt x="107" y="6210"/>
                  </a:lnTo>
                  <a:lnTo>
                    <a:pt x="3506" y="4229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29"/>
                  </a:lnTo>
                  <a:lnTo>
                    <a:pt x="7093" y="6210"/>
                  </a:lnTo>
                  <a:lnTo>
                    <a:pt x="7200" y="6049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54"/>
                  </a:lnTo>
                  <a:lnTo>
                    <a:pt x="3694" y="3935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3662662" y="1258252"/>
              <a:ext cx="287659" cy="329521"/>
            </a:xfrm>
            <a:custGeom>
              <a:avLst/>
              <a:gdLst/>
              <a:ahLst/>
              <a:cxnLst/>
              <a:rect l="l" t="t" r="r" b="b"/>
              <a:pathLst>
                <a:path w="7174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122"/>
                  </a:lnTo>
                  <a:lnTo>
                    <a:pt x="1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8" y="8218"/>
                  </a:lnTo>
                  <a:lnTo>
                    <a:pt x="3668" y="4256"/>
                  </a:lnTo>
                  <a:lnTo>
                    <a:pt x="7094" y="6237"/>
                  </a:lnTo>
                  <a:lnTo>
                    <a:pt x="7174" y="6076"/>
                  </a:lnTo>
                  <a:lnTo>
                    <a:pt x="3748" y="4122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4043673" y="1258252"/>
              <a:ext cx="193230" cy="329521"/>
            </a:xfrm>
            <a:custGeom>
              <a:avLst/>
              <a:gdLst/>
              <a:ahLst/>
              <a:cxnLst/>
              <a:rect l="l" t="t" r="r" b="b"/>
              <a:pathLst>
                <a:path w="4819" h="8218" extrusionOk="0">
                  <a:moveTo>
                    <a:pt x="3507" y="0"/>
                  </a:moveTo>
                  <a:lnTo>
                    <a:pt x="3507" y="3962"/>
                  </a:lnTo>
                  <a:lnTo>
                    <a:pt x="81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37"/>
                  </a:lnTo>
                  <a:lnTo>
                    <a:pt x="3507" y="4256"/>
                  </a:lnTo>
                  <a:lnTo>
                    <a:pt x="3507" y="8218"/>
                  </a:lnTo>
                  <a:lnTo>
                    <a:pt x="3667" y="8218"/>
                  </a:lnTo>
                  <a:lnTo>
                    <a:pt x="3667" y="4256"/>
                  </a:lnTo>
                  <a:lnTo>
                    <a:pt x="4818" y="4925"/>
                  </a:lnTo>
                  <a:cubicBezTo>
                    <a:pt x="4818" y="4845"/>
                    <a:pt x="4818" y="4765"/>
                    <a:pt x="4792" y="4711"/>
                  </a:cubicBezTo>
                  <a:lnTo>
                    <a:pt x="3774" y="4096"/>
                  </a:lnTo>
                  <a:lnTo>
                    <a:pt x="4604" y="3614"/>
                  </a:lnTo>
                  <a:cubicBezTo>
                    <a:pt x="4604" y="3560"/>
                    <a:pt x="4577" y="3507"/>
                    <a:pt x="4577" y="3453"/>
                  </a:cubicBezTo>
                  <a:lnTo>
                    <a:pt x="3667" y="3962"/>
                  </a:lnTo>
                  <a:lnTo>
                    <a:pt x="3667" y="295"/>
                  </a:lnTo>
                  <a:cubicBezTo>
                    <a:pt x="3641" y="188"/>
                    <a:pt x="3614" y="108"/>
                    <a:pt x="35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2423072" y="1578074"/>
              <a:ext cx="195355" cy="328439"/>
            </a:xfrm>
            <a:custGeom>
              <a:avLst/>
              <a:gdLst/>
              <a:ahLst/>
              <a:cxnLst/>
              <a:rect l="l" t="t" r="r" b="b"/>
              <a:pathLst>
                <a:path w="4872" h="8191" extrusionOk="0">
                  <a:moveTo>
                    <a:pt x="1205" y="1"/>
                  </a:moveTo>
                  <a:lnTo>
                    <a:pt x="1205" y="3935"/>
                  </a:lnTo>
                  <a:lnTo>
                    <a:pt x="0" y="3266"/>
                  </a:lnTo>
                  <a:lnTo>
                    <a:pt x="0" y="3266"/>
                  </a:lnTo>
                  <a:cubicBezTo>
                    <a:pt x="0" y="3320"/>
                    <a:pt x="27" y="3400"/>
                    <a:pt x="27" y="3480"/>
                  </a:cubicBezTo>
                  <a:lnTo>
                    <a:pt x="1098" y="4096"/>
                  </a:lnTo>
                  <a:lnTo>
                    <a:pt x="214" y="4604"/>
                  </a:lnTo>
                  <a:cubicBezTo>
                    <a:pt x="241" y="4658"/>
                    <a:pt x="241" y="4738"/>
                    <a:pt x="268" y="4792"/>
                  </a:cubicBezTo>
                  <a:lnTo>
                    <a:pt x="1205" y="4256"/>
                  </a:lnTo>
                  <a:lnTo>
                    <a:pt x="1205" y="8030"/>
                  </a:lnTo>
                  <a:cubicBezTo>
                    <a:pt x="1205" y="8084"/>
                    <a:pt x="1232" y="8137"/>
                    <a:pt x="1258" y="8191"/>
                  </a:cubicBezTo>
                  <a:lnTo>
                    <a:pt x="1365" y="8191"/>
                  </a:lnTo>
                  <a:lnTo>
                    <a:pt x="1365" y="4256"/>
                  </a:lnTo>
                  <a:lnTo>
                    <a:pt x="4791" y="6210"/>
                  </a:lnTo>
                  <a:lnTo>
                    <a:pt x="4872" y="6076"/>
                  </a:lnTo>
                  <a:lnTo>
                    <a:pt x="1446" y="4096"/>
                  </a:lnTo>
                  <a:lnTo>
                    <a:pt x="4872" y="2115"/>
                  </a:lnTo>
                  <a:lnTo>
                    <a:pt x="4791" y="1981"/>
                  </a:lnTo>
                  <a:lnTo>
                    <a:pt x="1365" y="3935"/>
                  </a:lnTo>
                  <a:lnTo>
                    <a:pt x="1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2711778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56"/>
                  </a:lnTo>
                  <a:lnTo>
                    <a:pt x="7093" y="6210"/>
                  </a:lnTo>
                  <a:lnTo>
                    <a:pt x="7173" y="6076"/>
                  </a:lnTo>
                  <a:lnTo>
                    <a:pt x="3774" y="4096"/>
                  </a:lnTo>
                  <a:lnTo>
                    <a:pt x="7173" y="2115"/>
                  </a:lnTo>
                  <a:lnTo>
                    <a:pt x="7093" y="1981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3092789" y="1578074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1"/>
                  </a:moveTo>
                  <a:lnTo>
                    <a:pt x="3506" y="3935"/>
                  </a:lnTo>
                  <a:lnTo>
                    <a:pt x="80" y="1981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76"/>
                  </a:lnTo>
                  <a:lnTo>
                    <a:pt x="80" y="6210"/>
                  </a:lnTo>
                  <a:lnTo>
                    <a:pt x="3506" y="4230"/>
                  </a:lnTo>
                  <a:lnTo>
                    <a:pt x="3506" y="8191"/>
                  </a:lnTo>
                  <a:lnTo>
                    <a:pt x="3694" y="8191"/>
                  </a:lnTo>
                  <a:lnTo>
                    <a:pt x="3694" y="4230"/>
                  </a:lnTo>
                  <a:lnTo>
                    <a:pt x="7093" y="6210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15"/>
                  </a:lnTo>
                  <a:lnTo>
                    <a:pt x="7093" y="1981"/>
                  </a:lnTo>
                  <a:lnTo>
                    <a:pt x="3694" y="3935"/>
                  </a:lnTo>
                  <a:lnTo>
                    <a:pt x="36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3474843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1" y="2115"/>
                  </a:lnTo>
                  <a:lnTo>
                    <a:pt x="3400" y="4096"/>
                  </a:lnTo>
                  <a:lnTo>
                    <a:pt x="1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480" y="8191"/>
                  </a:lnTo>
                  <a:lnTo>
                    <a:pt x="3668" y="8191"/>
                  </a:lnTo>
                  <a:lnTo>
                    <a:pt x="3668" y="4230"/>
                  </a:lnTo>
                  <a:lnTo>
                    <a:pt x="7094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4" y="1955"/>
                  </a:lnTo>
                  <a:lnTo>
                    <a:pt x="3668" y="393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3855854" y="1578074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1"/>
                  </a:moveTo>
                  <a:lnTo>
                    <a:pt x="3507" y="3935"/>
                  </a:lnTo>
                  <a:lnTo>
                    <a:pt x="81" y="1955"/>
                  </a:lnTo>
                  <a:lnTo>
                    <a:pt x="0" y="2115"/>
                  </a:lnTo>
                  <a:lnTo>
                    <a:pt x="3426" y="4096"/>
                  </a:lnTo>
                  <a:lnTo>
                    <a:pt x="0" y="6050"/>
                  </a:lnTo>
                  <a:lnTo>
                    <a:pt x="81" y="6210"/>
                  </a:lnTo>
                  <a:lnTo>
                    <a:pt x="3507" y="4230"/>
                  </a:lnTo>
                  <a:lnTo>
                    <a:pt x="3507" y="8191"/>
                  </a:lnTo>
                  <a:lnTo>
                    <a:pt x="3667" y="8191"/>
                  </a:lnTo>
                  <a:lnTo>
                    <a:pt x="3667" y="4230"/>
                  </a:lnTo>
                  <a:lnTo>
                    <a:pt x="7093" y="6210"/>
                  </a:lnTo>
                  <a:lnTo>
                    <a:pt x="7174" y="6050"/>
                  </a:lnTo>
                  <a:lnTo>
                    <a:pt x="3748" y="4096"/>
                  </a:lnTo>
                  <a:lnTo>
                    <a:pt x="7174" y="2115"/>
                  </a:lnTo>
                  <a:lnTo>
                    <a:pt x="7093" y="1955"/>
                  </a:lnTo>
                  <a:lnTo>
                    <a:pt x="3667" y="3935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2518586" y="1919388"/>
              <a:ext cx="287659" cy="293033"/>
            </a:xfrm>
            <a:custGeom>
              <a:avLst/>
              <a:gdLst/>
              <a:ahLst/>
              <a:cxnLst/>
              <a:rect l="l" t="t" r="r" b="b"/>
              <a:pathLst>
                <a:path w="7174" h="7308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1767" y="5059"/>
                  </a:lnTo>
                  <a:cubicBezTo>
                    <a:pt x="1821" y="5086"/>
                    <a:pt x="1847" y="5139"/>
                    <a:pt x="1874" y="5193"/>
                  </a:cubicBezTo>
                  <a:lnTo>
                    <a:pt x="3507" y="4256"/>
                  </a:lnTo>
                  <a:lnTo>
                    <a:pt x="3507" y="7120"/>
                  </a:lnTo>
                  <a:cubicBezTo>
                    <a:pt x="3560" y="7200"/>
                    <a:pt x="3614" y="7254"/>
                    <a:pt x="3667" y="7307"/>
                  </a:cubicBezTo>
                  <a:lnTo>
                    <a:pt x="3667" y="4256"/>
                  </a:lnTo>
                  <a:lnTo>
                    <a:pt x="7093" y="6236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2899597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0" y="2141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81" y="6236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7" y="8190"/>
                  </a:lnTo>
                  <a:lnTo>
                    <a:pt x="3667" y="4256"/>
                  </a:lnTo>
                  <a:lnTo>
                    <a:pt x="7093" y="6236"/>
                  </a:lnTo>
                  <a:lnTo>
                    <a:pt x="7173" y="6076"/>
                  </a:lnTo>
                  <a:lnTo>
                    <a:pt x="3774" y="4095"/>
                  </a:lnTo>
                  <a:lnTo>
                    <a:pt x="7173" y="2141"/>
                  </a:lnTo>
                  <a:lnTo>
                    <a:pt x="7093" y="1981"/>
                  </a:lnTo>
                  <a:lnTo>
                    <a:pt x="3667" y="3961"/>
                  </a:lnTo>
                  <a:lnTo>
                    <a:pt x="3667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3280608" y="1919388"/>
              <a:ext cx="288742" cy="328439"/>
            </a:xfrm>
            <a:custGeom>
              <a:avLst/>
              <a:gdLst/>
              <a:ahLst/>
              <a:cxnLst/>
              <a:rect l="l" t="t" r="r" b="b"/>
              <a:pathLst>
                <a:path w="7201" h="8191" extrusionOk="0">
                  <a:moveTo>
                    <a:pt x="3506" y="0"/>
                  </a:moveTo>
                  <a:lnTo>
                    <a:pt x="3506" y="3961"/>
                  </a:lnTo>
                  <a:lnTo>
                    <a:pt x="107" y="1981"/>
                  </a:lnTo>
                  <a:lnTo>
                    <a:pt x="0" y="2115"/>
                  </a:lnTo>
                  <a:lnTo>
                    <a:pt x="3426" y="4095"/>
                  </a:lnTo>
                  <a:lnTo>
                    <a:pt x="0" y="6076"/>
                  </a:lnTo>
                  <a:lnTo>
                    <a:pt x="107" y="6236"/>
                  </a:lnTo>
                  <a:lnTo>
                    <a:pt x="3506" y="4256"/>
                  </a:lnTo>
                  <a:lnTo>
                    <a:pt x="3506" y="8190"/>
                  </a:lnTo>
                  <a:lnTo>
                    <a:pt x="3694" y="8190"/>
                  </a:lnTo>
                  <a:lnTo>
                    <a:pt x="3694" y="4256"/>
                  </a:lnTo>
                  <a:lnTo>
                    <a:pt x="7093" y="6236"/>
                  </a:lnTo>
                  <a:lnTo>
                    <a:pt x="7200" y="6076"/>
                  </a:lnTo>
                  <a:lnTo>
                    <a:pt x="3774" y="4095"/>
                  </a:lnTo>
                  <a:lnTo>
                    <a:pt x="7200" y="2115"/>
                  </a:lnTo>
                  <a:lnTo>
                    <a:pt x="7120" y="1981"/>
                  </a:lnTo>
                  <a:lnTo>
                    <a:pt x="3694" y="396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3662662" y="1919388"/>
              <a:ext cx="287659" cy="328439"/>
            </a:xfrm>
            <a:custGeom>
              <a:avLst/>
              <a:gdLst/>
              <a:ahLst/>
              <a:cxnLst/>
              <a:rect l="l" t="t" r="r" b="b"/>
              <a:pathLst>
                <a:path w="7174" h="8191" extrusionOk="0">
                  <a:moveTo>
                    <a:pt x="3507" y="0"/>
                  </a:moveTo>
                  <a:lnTo>
                    <a:pt x="3507" y="3961"/>
                  </a:lnTo>
                  <a:lnTo>
                    <a:pt x="81" y="1981"/>
                  </a:lnTo>
                  <a:lnTo>
                    <a:pt x="1" y="2115"/>
                  </a:lnTo>
                  <a:lnTo>
                    <a:pt x="3400" y="4095"/>
                  </a:lnTo>
                  <a:lnTo>
                    <a:pt x="1" y="6076"/>
                  </a:lnTo>
                  <a:lnTo>
                    <a:pt x="81" y="6210"/>
                  </a:lnTo>
                  <a:lnTo>
                    <a:pt x="3507" y="4256"/>
                  </a:lnTo>
                  <a:lnTo>
                    <a:pt x="3507" y="8190"/>
                  </a:lnTo>
                  <a:lnTo>
                    <a:pt x="3668" y="8190"/>
                  </a:lnTo>
                  <a:lnTo>
                    <a:pt x="3668" y="4256"/>
                  </a:lnTo>
                  <a:lnTo>
                    <a:pt x="7094" y="6210"/>
                  </a:lnTo>
                  <a:lnTo>
                    <a:pt x="7174" y="6076"/>
                  </a:lnTo>
                  <a:lnTo>
                    <a:pt x="3748" y="4095"/>
                  </a:lnTo>
                  <a:lnTo>
                    <a:pt x="7174" y="2115"/>
                  </a:lnTo>
                  <a:lnTo>
                    <a:pt x="7094" y="1981"/>
                  </a:lnTo>
                  <a:lnTo>
                    <a:pt x="3668" y="3961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4043673" y="1998782"/>
              <a:ext cx="78391" cy="49400"/>
            </a:xfrm>
            <a:custGeom>
              <a:avLst/>
              <a:gdLst/>
              <a:ahLst/>
              <a:cxnLst/>
              <a:rect l="l" t="t" r="r" b="b"/>
              <a:pathLst>
                <a:path w="1955" h="1232" extrusionOk="0">
                  <a:moveTo>
                    <a:pt x="81" y="1"/>
                  </a:moveTo>
                  <a:lnTo>
                    <a:pt x="0" y="135"/>
                  </a:lnTo>
                  <a:lnTo>
                    <a:pt x="1874" y="1232"/>
                  </a:lnTo>
                  <a:cubicBezTo>
                    <a:pt x="1901" y="1178"/>
                    <a:pt x="1928" y="1125"/>
                    <a:pt x="1954" y="1071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2884560" y="2317561"/>
              <a:ext cx="114879" cy="68727"/>
            </a:xfrm>
            <a:custGeom>
              <a:avLst/>
              <a:gdLst/>
              <a:ahLst/>
              <a:cxnLst/>
              <a:rect l="l" t="t" r="r" b="b"/>
              <a:pathLst>
                <a:path w="2865" h="1714" extrusionOk="0">
                  <a:moveTo>
                    <a:pt x="2784" y="0"/>
                  </a:moveTo>
                  <a:lnTo>
                    <a:pt x="1" y="1606"/>
                  </a:lnTo>
                  <a:cubicBezTo>
                    <a:pt x="54" y="1660"/>
                    <a:pt x="108" y="1686"/>
                    <a:pt x="161" y="1713"/>
                  </a:cubicBezTo>
                  <a:lnTo>
                    <a:pt x="2864" y="161"/>
                  </a:lnTo>
                  <a:lnTo>
                    <a:pt x="2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2852362" y="2238127"/>
              <a:ext cx="6496" cy="129916"/>
            </a:xfrm>
            <a:custGeom>
              <a:avLst/>
              <a:gdLst/>
              <a:ahLst/>
              <a:cxnLst/>
              <a:rect l="l" t="t" r="r" b="b"/>
              <a:pathLst>
                <a:path w="162" h="3240" extrusionOk="0">
                  <a:moveTo>
                    <a:pt x="1" y="0"/>
                  </a:moveTo>
                  <a:lnTo>
                    <a:pt x="1" y="3132"/>
                  </a:lnTo>
                  <a:cubicBezTo>
                    <a:pt x="54" y="3159"/>
                    <a:pt x="108" y="3212"/>
                    <a:pt x="161" y="3239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3092789" y="2238127"/>
              <a:ext cx="288742" cy="255461"/>
            </a:xfrm>
            <a:custGeom>
              <a:avLst/>
              <a:gdLst/>
              <a:ahLst/>
              <a:cxnLst/>
              <a:rect l="l" t="t" r="r" b="b"/>
              <a:pathLst>
                <a:path w="7201" h="6371" extrusionOk="0">
                  <a:moveTo>
                    <a:pt x="3506" y="0"/>
                  </a:moveTo>
                  <a:lnTo>
                    <a:pt x="3506" y="3962"/>
                  </a:lnTo>
                  <a:lnTo>
                    <a:pt x="80" y="1981"/>
                  </a:lnTo>
                  <a:lnTo>
                    <a:pt x="0" y="2142"/>
                  </a:lnTo>
                  <a:lnTo>
                    <a:pt x="3426" y="4096"/>
                  </a:lnTo>
                  <a:lnTo>
                    <a:pt x="455" y="5835"/>
                  </a:lnTo>
                  <a:cubicBezTo>
                    <a:pt x="535" y="5835"/>
                    <a:pt x="616" y="5862"/>
                    <a:pt x="696" y="5889"/>
                  </a:cubicBezTo>
                  <a:lnTo>
                    <a:pt x="3506" y="4256"/>
                  </a:lnTo>
                  <a:lnTo>
                    <a:pt x="3506" y="6371"/>
                  </a:lnTo>
                  <a:lnTo>
                    <a:pt x="3694" y="6371"/>
                  </a:lnTo>
                  <a:lnTo>
                    <a:pt x="3694" y="4256"/>
                  </a:lnTo>
                  <a:lnTo>
                    <a:pt x="7093" y="6237"/>
                  </a:lnTo>
                  <a:lnTo>
                    <a:pt x="7200" y="6076"/>
                  </a:lnTo>
                  <a:lnTo>
                    <a:pt x="3774" y="4096"/>
                  </a:lnTo>
                  <a:lnTo>
                    <a:pt x="7200" y="2142"/>
                  </a:lnTo>
                  <a:lnTo>
                    <a:pt x="7093" y="1981"/>
                  </a:lnTo>
                  <a:lnTo>
                    <a:pt x="3694" y="3962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3474843" y="2238127"/>
              <a:ext cx="287659" cy="247963"/>
            </a:xfrm>
            <a:custGeom>
              <a:avLst/>
              <a:gdLst/>
              <a:ahLst/>
              <a:cxnLst/>
              <a:rect l="l" t="t" r="r" b="b"/>
              <a:pathLst>
                <a:path w="7174" h="6184" extrusionOk="0">
                  <a:moveTo>
                    <a:pt x="3507" y="0"/>
                  </a:moveTo>
                  <a:lnTo>
                    <a:pt x="3480" y="3962"/>
                  </a:lnTo>
                  <a:lnTo>
                    <a:pt x="81" y="1981"/>
                  </a:lnTo>
                  <a:lnTo>
                    <a:pt x="1" y="2142"/>
                  </a:lnTo>
                  <a:lnTo>
                    <a:pt x="3400" y="4096"/>
                  </a:lnTo>
                  <a:lnTo>
                    <a:pt x="1" y="6076"/>
                  </a:lnTo>
                  <a:lnTo>
                    <a:pt x="54" y="6183"/>
                  </a:lnTo>
                  <a:lnTo>
                    <a:pt x="161" y="6183"/>
                  </a:lnTo>
                  <a:lnTo>
                    <a:pt x="3480" y="4256"/>
                  </a:lnTo>
                  <a:lnTo>
                    <a:pt x="3480" y="5354"/>
                  </a:lnTo>
                  <a:cubicBezTo>
                    <a:pt x="3560" y="5327"/>
                    <a:pt x="3614" y="5327"/>
                    <a:pt x="3668" y="5300"/>
                  </a:cubicBezTo>
                  <a:lnTo>
                    <a:pt x="3668" y="4256"/>
                  </a:lnTo>
                  <a:lnTo>
                    <a:pt x="4765" y="4899"/>
                  </a:lnTo>
                  <a:cubicBezTo>
                    <a:pt x="4845" y="4872"/>
                    <a:pt x="4899" y="4845"/>
                    <a:pt x="4979" y="4818"/>
                  </a:cubicBezTo>
                  <a:lnTo>
                    <a:pt x="3748" y="4096"/>
                  </a:lnTo>
                  <a:lnTo>
                    <a:pt x="7174" y="2142"/>
                  </a:lnTo>
                  <a:lnTo>
                    <a:pt x="7094" y="1981"/>
                  </a:lnTo>
                  <a:lnTo>
                    <a:pt x="3668" y="3962"/>
                  </a:lnTo>
                  <a:lnTo>
                    <a:pt x="36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3855854" y="2317561"/>
              <a:ext cx="12911" cy="9704"/>
            </a:xfrm>
            <a:custGeom>
              <a:avLst/>
              <a:gdLst/>
              <a:ahLst/>
              <a:cxnLst/>
              <a:rect l="l" t="t" r="r" b="b"/>
              <a:pathLst>
                <a:path w="322" h="242" extrusionOk="0">
                  <a:moveTo>
                    <a:pt x="81" y="0"/>
                  </a:moveTo>
                  <a:lnTo>
                    <a:pt x="0" y="134"/>
                  </a:lnTo>
                  <a:lnTo>
                    <a:pt x="161" y="241"/>
                  </a:lnTo>
                  <a:cubicBezTo>
                    <a:pt x="215" y="214"/>
                    <a:pt x="268" y="161"/>
                    <a:pt x="322" y="134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" name="Google Shape;822;p35">
            <a:hlinkClick r:id="" action="ppaction://noaction"/>
          </p:cNvPr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23" name="Google Shape;823;p35"/>
          <p:cNvSpPr txBox="1">
            <a:spLocks noGrp="1"/>
          </p:cNvSpPr>
          <p:nvPr>
            <p:ph type="title" idx="2" hasCustomPrompt="1"/>
          </p:nvPr>
        </p:nvSpPr>
        <p:spPr>
          <a:xfrm>
            <a:off x="2019300" y="91440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4"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42"/>
          <p:cNvSpPr/>
          <p:nvPr/>
        </p:nvSpPr>
        <p:spPr>
          <a:xfrm rot="-4971949">
            <a:off x="-1978224" y="-993266"/>
            <a:ext cx="4547689" cy="4131091"/>
          </a:xfrm>
          <a:custGeom>
            <a:avLst/>
            <a:gdLst/>
            <a:ahLst/>
            <a:cxnLst/>
            <a:rect l="l" t="t" r="r" b="b"/>
            <a:pathLst>
              <a:path w="65181" h="59210" extrusionOk="0">
                <a:moveTo>
                  <a:pt x="23617" y="9808"/>
                </a:moveTo>
                <a:cubicBezTo>
                  <a:pt x="25785" y="15712"/>
                  <a:pt x="27153" y="21883"/>
                  <a:pt x="35092" y="17079"/>
                </a:cubicBezTo>
                <a:cubicBezTo>
                  <a:pt x="42998" y="12309"/>
                  <a:pt x="55740" y="12376"/>
                  <a:pt x="59276" y="17546"/>
                </a:cubicBezTo>
                <a:cubicBezTo>
                  <a:pt x="62812" y="22717"/>
                  <a:pt x="56140" y="30055"/>
                  <a:pt x="55940" y="36393"/>
                </a:cubicBezTo>
                <a:cubicBezTo>
                  <a:pt x="55740" y="42731"/>
                  <a:pt x="65180" y="49603"/>
                  <a:pt x="57741" y="54406"/>
                </a:cubicBezTo>
                <a:cubicBezTo>
                  <a:pt x="50303" y="59210"/>
                  <a:pt x="31556" y="57108"/>
                  <a:pt x="33224" y="47535"/>
                </a:cubicBezTo>
                <a:cubicBezTo>
                  <a:pt x="34892" y="37928"/>
                  <a:pt x="25719" y="35026"/>
                  <a:pt x="17579" y="31256"/>
                </a:cubicBezTo>
                <a:cubicBezTo>
                  <a:pt x="9440" y="27520"/>
                  <a:pt x="0" y="13744"/>
                  <a:pt x="7706" y="6872"/>
                </a:cubicBezTo>
                <a:cubicBezTo>
                  <a:pt x="15411" y="1"/>
                  <a:pt x="21449" y="3870"/>
                  <a:pt x="23617" y="980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" name="Google Shape;1026;p42"/>
          <p:cNvGrpSpPr/>
          <p:nvPr/>
        </p:nvGrpSpPr>
        <p:grpSpPr>
          <a:xfrm flipH="1">
            <a:off x="6866680" y="-80437"/>
            <a:ext cx="2277317" cy="5304377"/>
            <a:chOff x="224725" y="566950"/>
            <a:chExt cx="1850875" cy="4311100"/>
          </a:xfrm>
        </p:grpSpPr>
        <p:sp>
          <p:nvSpPr>
            <p:cNvPr id="1027" name="Google Shape;1027;p42"/>
            <p:cNvSpPr/>
            <p:nvPr/>
          </p:nvSpPr>
          <p:spPr>
            <a:xfrm>
              <a:off x="1914975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45" y="15394"/>
                    <a:pt x="2945" y="15447"/>
                    <a:pt x="2945" y="15501"/>
                  </a:cubicBezTo>
                  <a:cubicBezTo>
                    <a:pt x="2998" y="17321"/>
                    <a:pt x="1848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316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45" y="35762"/>
                  </a:cubicBezTo>
                  <a:cubicBezTo>
                    <a:pt x="3106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1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6" y="78427"/>
                    <a:pt x="3186" y="76366"/>
                  </a:cubicBezTo>
                  <a:cubicBezTo>
                    <a:pt x="5166" y="75322"/>
                    <a:pt x="6424" y="73314"/>
                    <a:pt x="6424" y="71066"/>
                  </a:cubicBezTo>
                  <a:cubicBezTo>
                    <a:pt x="6424" y="68818"/>
                    <a:pt x="5166" y="66784"/>
                    <a:pt x="3186" y="65766"/>
                  </a:cubicBezTo>
                  <a:cubicBezTo>
                    <a:pt x="3106" y="63786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104"/>
                  </a:cubicBezTo>
                  <a:cubicBezTo>
                    <a:pt x="5166" y="55060"/>
                    <a:pt x="6424" y="53053"/>
                    <a:pt x="6424" y="50804"/>
                  </a:cubicBezTo>
                  <a:cubicBezTo>
                    <a:pt x="6424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66" y="26260"/>
                    <a:pt x="3186" y="25243"/>
                  </a:cubicBezTo>
                  <a:cubicBezTo>
                    <a:pt x="3106" y="23236"/>
                    <a:pt x="2062" y="21443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66" y="14537"/>
                    <a:pt x="6424" y="12503"/>
                    <a:pt x="6424" y="10255"/>
                  </a:cubicBezTo>
                  <a:cubicBezTo>
                    <a:pt x="6424" y="8033"/>
                    <a:pt x="5166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1761075" y="8188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49" y="1"/>
                  </a:moveTo>
                  <a:cubicBezTo>
                    <a:pt x="110" y="1"/>
                    <a:pt x="71" y="20"/>
                    <a:pt x="54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1" y="231"/>
                  </a:cubicBezTo>
                  <a:cubicBezTo>
                    <a:pt x="1821" y="1248"/>
                    <a:pt x="2972" y="3175"/>
                    <a:pt x="2945" y="5022"/>
                  </a:cubicBezTo>
                  <a:cubicBezTo>
                    <a:pt x="2945" y="5076"/>
                    <a:pt x="2972" y="5129"/>
                    <a:pt x="2998" y="5156"/>
                  </a:cubicBezTo>
                  <a:cubicBezTo>
                    <a:pt x="4952" y="6119"/>
                    <a:pt x="6183" y="8073"/>
                    <a:pt x="6183" y="10268"/>
                  </a:cubicBezTo>
                  <a:cubicBezTo>
                    <a:pt x="6183" y="12436"/>
                    <a:pt x="4952" y="14390"/>
                    <a:pt x="2998" y="15354"/>
                  </a:cubicBezTo>
                  <a:cubicBezTo>
                    <a:pt x="2972" y="15380"/>
                    <a:pt x="2945" y="15461"/>
                    <a:pt x="2945" y="15487"/>
                  </a:cubicBezTo>
                  <a:cubicBezTo>
                    <a:pt x="2998" y="17334"/>
                    <a:pt x="1847" y="19235"/>
                    <a:pt x="108" y="20278"/>
                  </a:cubicBezTo>
                  <a:cubicBezTo>
                    <a:pt x="81" y="20278"/>
                    <a:pt x="27" y="20305"/>
                    <a:pt x="27" y="20359"/>
                  </a:cubicBezTo>
                  <a:cubicBezTo>
                    <a:pt x="27" y="20412"/>
                    <a:pt x="27" y="20466"/>
                    <a:pt x="81" y="20493"/>
                  </a:cubicBezTo>
                  <a:cubicBezTo>
                    <a:pt x="1821" y="21510"/>
                    <a:pt x="2891" y="23303"/>
                    <a:pt x="2945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83" y="28362"/>
                    <a:pt x="6183" y="30530"/>
                  </a:cubicBezTo>
                  <a:cubicBezTo>
                    <a:pt x="6183" y="32698"/>
                    <a:pt x="4952" y="34652"/>
                    <a:pt x="2998" y="35642"/>
                  </a:cubicBezTo>
                  <a:cubicBezTo>
                    <a:pt x="2972" y="35642"/>
                    <a:pt x="2945" y="35695"/>
                    <a:pt x="2945" y="35749"/>
                  </a:cubicBezTo>
                  <a:cubicBezTo>
                    <a:pt x="3105" y="37837"/>
                    <a:pt x="1633" y="39630"/>
                    <a:pt x="108" y="40540"/>
                  </a:cubicBezTo>
                  <a:cubicBezTo>
                    <a:pt x="81" y="40540"/>
                    <a:pt x="27" y="40594"/>
                    <a:pt x="27" y="40620"/>
                  </a:cubicBezTo>
                  <a:cubicBezTo>
                    <a:pt x="27" y="40674"/>
                    <a:pt x="27" y="40727"/>
                    <a:pt x="81" y="40754"/>
                  </a:cubicBezTo>
                  <a:cubicBezTo>
                    <a:pt x="1821" y="41771"/>
                    <a:pt x="2945" y="43645"/>
                    <a:pt x="2945" y="45545"/>
                  </a:cubicBezTo>
                  <a:cubicBezTo>
                    <a:pt x="2945" y="45545"/>
                    <a:pt x="2945" y="45545"/>
                    <a:pt x="2945" y="45572"/>
                  </a:cubicBezTo>
                  <a:cubicBezTo>
                    <a:pt x="2945" y="45626"/>
                    <a:pt x="2972" y="45652"/>
                    <a:pt x="2998" y="45679"/>
                  </a:cubicBezTo>
                  <a:cubicBezTo>
                    <a:pt x="4952" y="46669"/>
                    <a:pt x="6183" y="48623"/>
                    <a:pt x="6183" y="50791"/>
                  </a:cubicBezTo>
                  <a:cubicBezTo>
                    <a:pt x="6183" y="52959"/>
                    <a:pt x="4952" y="54913"/>
                    <a:pt x="2998" y="55904"/>
                  </a:cubicBezTo>
                  <a:cubicBezTo>
                    <a:pt x="2972" y="55930"/>
                    <a:pt x="2945" y="55957"/>
                    <a:pt x="2945" y="56011"/>
                  </a:cubicBezTo>
                  <a:cubicBezTo>
                    <a:pt x="2891" y="57991"/>
                    <a:pt x="1847" y="59785"/>
                    <a:pt x="108" y="60802"/>
                  </a:cubicBezTo>
                  <a:cubicBezTo>
                    <a:pt x="81" y="60828"/>
                    <a:pt x="27" y="60855"/>
                    <a:pt x="27" y="60882"/>
                  </a:cubicBezTo>
                  <a:cubicBezTo>
                    <a:pt x="27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45" y="65834"/>
                  </a:cubicBezTo>
                  <a:cubicBezTo>
                    <a:pt x="2945" y="65887"/>
                    <a:pt x="2972" y="65914"/>
                    <a:pt x="2998" y="65941"/>
                  </a:cubicBezTo>
                  <a:cubicBezTo>
                    <a:pt x="4952" y="66931"/>
                    <a:pt x="6183" y="68885"/>
                    <a:pt x="6183" y="71053"/>
                  </a:cubicBezTo>
                  <a:cubicBezTo>
                    <a:pt x="6183" y="73221"/>
                    <a:pt x="4952" y="75175"/>
                    <a:pt x="2998" y="76165"/>
                  </a:cubicBezTo>
                  <a:cubicBezTo>
                    <a:pt x="2972" y="76192"/>
                    <a:pt x="2945" y="76219"/>
                    <a:pt x="2945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54" y="81251"/>
                  </a:cubicBezTo>
                  <a:cubicBezTo>
                    <a:pt x="74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5" y="81304"/>
                  </a:cubicBezTo>
                  <a:cubicBezTo>
                    <a:pt x="2008" y="80260"/>
                    <a:pt x="3105" y="78413"/>
                    <a:pt x="3186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6" y="65753"/>
                  </a:cubicBezTo>
                  <a:cubicBezTo>
                    <a:pt x="3132" y="63773"/>
                    <a:pt x="2088" y="61979"/>
                    <a:pt x="402" y="60909"/>
                  </a:cubicBezTo>
                  <a:cubicBezTo>
                    <a:pt x="2088" y="59865"/>
                    <a:pt x="3132" y="58072"/>
                    <a:pt x="3186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6" y="45492"/>
                  </a:cubicBezTo>
                  <a:cubicBezTo>
                    <a:pt x="3186" y="43591"/>
                    <a:pt x="2088" y="41718"/>
                    <a:pt x="402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6" y="25230"/>
                  </a:cubicBezTo>
                  <a:cubicBezTo>
                    <a:pt x="3105" y="23223"/>
                    <a:pt x="2062" y="21429"/>
                    <a:pt x="402" y="20386"/>
                  </a:cubicBezTo>
                  <a:cubicBezTo>
                    <a:pt x="2115" y="19315"/>
                    <a:pt x="3212" y="17415"/>
                    <a:pt x="3186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2008" y="1061"/>
                    <a:pt x="215" y="17"/>
                  </a:cubicBezTo>
                  <a:cubicBezTo>
                    <a:pt x="195" y="7"/>
                    <a:pt x="172" y="1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2"/>
            <p:cNvSpPr/>
            <p:nvPr/>
          </p:nvSpPr>
          <p:spPr>
            <a:xfrm>
              <a:off x="1607850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71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0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0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64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64" y="78266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44" y="81297"/>
                    <a:pt x="81" y="81320"/>
                    <a:pt x="119" y="81320"/>
                  </a:cubicBezTo>
                  <a:cubicBezTo>
                    <a:pt x="143" y="81320"/>
                    <a:pt x="167" y="81311"/>
                    <a:pt x="188" y="81290"/>
                  </a:cubicBezTo>
                  <a:cubicBezTo>
                    <a:pt x="1981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723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61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2"/>
            <p:cNvSpPr/>
            <p:nvPr/>
          </p:nvSpPr>
          <p:spPr>
            <a:xfrm>
              <a:off x="1453950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36" y="1"/>
                  </a:moveTo>
                  <a:cubicBezTo>
                    <a:pt x="95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27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34"/>
                    <a:pt x="2944" y="15487"/>
                  </a:cubicBezTo>
                  <a:cubicBezTo>
                    <a:pt x="2944" y="15514"/>
                    <a:pt x="2944" y="15568"/>
                    <a:pt x="2944" y="15595"/>
                  </a:cubicBezTo>
                  <a:cubicBezTo>
                    <a:pt x="2944" y="17415"/>
                    <a:pt x="1820" y="19261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44" y="35642"/>
                    <a:pt x="2918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72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27" y="81251"/>
                  </a:cubicBezTo>
                  <a:cubicBezTo>
                    <a:pt x="66" y="81290"/>
                    <a:pt x="120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66" y="75309"/>
                    <a:pt x="6424" y="73301"/>
                    <a:pt x="6424" y="71053"/>
                  </a:cubicBezTo>
                  <a:cubicBezTo>
                    <a:pt x="6424" y="68805"/>
                    <a:pt x="5166" y="66797"/>
                    <a:pt x="3185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85" y="56091"/>
                  </a:cubicBezTo>
                  <a:cubicBezTo>
                    <a:pt x="5166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66" y="26247"/>
                    <a:pt x="3185" y="25230"/>
                  </a:cubicBezTo>
                  <a:cubicBezTo>
                    <a:pt x="3105" y="23223"/>
                    <a:pt x="2061" y="21429"/>
                    <a:pt x="375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cubicBezTo>
                    <a:pt x="3185" y="3041"/>
                    <a:pt x="2008" y="1061"/>
                    <a:pt x="214" y="17"/>
                  </a:cubicBezTo>
                  <a:cubicBezTo>
                    <a:pt x="185" y="7"/>
                    <a:pt x="159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2"/>
            <p:cNvSpPr/>
            <p:nvPr/>
          </p:nvSpPr>
          <p:spPr>
            <a:xfrm>
              <a:off x="1300050" y="566950"/>
              <a:ext cx="160600" cy="2033000"/>
            </a:xfrm>
            <a:custGeom>
              <a:avLst/>
              <a:gdLst/>
              <a:ahLst/>
              <a:cxnLst/>
              <a:rect l="l" t="t" r="r" b="b"/>
              <a:pathLst>
                <a:path w="6424" h="81320" extrusionOk="0">
                  <a:moveTo>
                    <a:pt x="146" y="1"/>
                  </a:moveTo>
                  <a:cubicBezTo>
                    <a:pt x="107" y="1"/>
                    <a:pt x="70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61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3025" y="5169"/>
                  </a:cubicBezTo>
                  <a:cubicBezTo>
                    <a:pt x="4952" y="6133"/>
                    <a:pt x="6183" y="8086"/>
                    <a:pt x="6183" y="10255"/>
                  </a:cubicBezTo>
                  <a:cubicBezTo>
                    <a:pt x="6183" y="12449"/>
                    <a:pt x="4952" y="14403"/>
                    <a:pt x="3025" y="15367"/>
                  </a:cubicBezTo>
                  <a:cubicBezTo>
                    <a:pt x="2971" y="15394"/>
                    <a:pt x="2944" y="15447"/>
                    <a:pt x="2944" y="15501"/>
                  </a:cubicBezTo>
                  <a:cubicBezTo>
                    <a:pt x="2998" y="17321"/>
                    <a:pt x="1847" y="19248"/>
                    <a:pt x="107" y="20292"/>
                  </a:cubicBezTo>
                  <a:cubicBezTo>
                    <a:pt x="80" y="20292"/>
                    <a:pt x="54" y="20318"/>
                    <a:pt x="27" y="20372"/>
                  </a:cubicBezTo>
                  <a:cubicBezTo>
                    <a:pt x="27" y="20425"/>
                    <a:pt x="27" y="20479"/>
                    <a:pt x="80" y="20506"/>
                  </a:cubicBezTo>
                  <a:cubicBezTo>
                    <a:pt x="1820" y="21496"/>
                    <a:pt x="2891" y="23316"/>
                    <a:pt x="2944" y="25324"/>
                  </a:cubicBezTo>
                  <a:cubicBezTo>
                    <a:pt x="2944" y="25350"/>
                    <a:pt x="2971" y="25404"/>
                    <a:pt x="3025" y="25431"/>
                  </a:cubicBezTo>
                  <a:cubicBezTo>
                    <a:pt x="4952" y="26394"/>
                    <a:pt x="6183" y="28348"/>
                    <a:pt x="6183" y="30543"/>
                  </a:cubicBezTo>
                  <a:cubicBezTo>
                    <a:pt x="6183" y="32711"/>
                    <a:pt x="4952" y="34665"/>
                    <a:pt x="3025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53"/>
                  </a:cubicBezTo>
                  <a:cubicBezTo>
                    <a:pt x="80" y="40553"/>
                    <a:pt x="54" y="40580"/>
                    <a:pt x="27" y="40633"/>
                  </a:cubicBezTo>
                  <a:cubicBezTo>
                    <a:pt x="27" y="40687"/>
                    <a:pt x="27" y="40741"/>
                    <a:pt x="80" y="40767"/>
                  </a:cubicBezTo>
                  <a:cubicBezTo>
                    <a:pt x="1820" y="41784"/>
                    <a:pt x="2944" y="43658"/>
                    <a:pt x="2944" y="45532"/>
                  </a:cubicBezTo>
                  <a:cubicBezTo>
                    <a:pt x="2944" y="45558"/>
                    <a:pt x="2944" y="45558"/>
                    <a:pt x="2944" y="45585"/>
                  </a:cubicBezTo>
                  <a:cubicBezTo>
                    <a:pt x="2944" y="45612"/>
                    <a:pt x="2971" y="45665"/>
                    <a:pt x="3025" y="45692"/>
                  </a:cubicBezTo>
                  <a:cubicBezTo>
                    <a:pt x="4952" y="46656"/>
                    <a:pt x="6183" y="48636"/>
                    <a:pt x="6183" y="50804"/>
                  </a:cubicBezTo>
                  <a:cubicBezTo>
                    <a:pt x="6183" y="52972"/>
                    <a:pt x="4952" y="54926"/>
                    <a:pt x="3025" y="55917"/>
                  </a:cubicBezTo>
                  <a:cubicBezTo>
                    <a:pt x="2971" y="55917"/>
                    <a:pt x="2944" y="55970"/>
                    <a:pt x="2944" y="56024"/>
                  </a:cubicBezTo>
                  <a:cubicBezTo>
                    <a:pt x="2891" y="58004"/>
                    <a:pt x="1847" y="59798"/>
                    <a:pt x="107" y="60815"/>
                  </a:cubicBezTo>
                  <a:cubicBezTo>
                    <a:pt x="80" y="60815"/>
                    <a:pt x="54" y="60868"/>
                    <a:pt x="27" y="60895"/>
                  </a:cubicBezTo>
                  <a:cubicBezTo>
                    <a:pt x="27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900"/>
                    <a:pt x="2971" y="65927"/>
                    <a:pt x="3025" y="65954"/>
                  </a:cubicBezTo>
                  <a:cubicBezTo>
                    <a:pt x="4952" y="66944"/>
                    <a:pt x="6183" y="68898"/>
                    <a:pt x="6183" y="71066"/>
                  </a:cubicBezTo>
                  <a:cubicBezTo>
                    <a:pt x="6183" y="73234"/>
                    <a:pt x="4952" y="75188"/>
                    <a:pt x="3025" y="76178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86"/>
                    <a:pt x="80" y="81076"/>
                  </a:cubicBezTo>
                  <a:cubicBezTo>
                    <a:pt x="27" y="81130"/>
                    <a:pt x="0" y="81183"/>
                    <a:pt x="54" y="81264"/>
                  </a:cubicBezTo>
                  <a:cubicBezTo>
                    <a:pt x="70" y="81297"/>
                    <a:pt x="107" y="81320"/>
                    <a:pt x="146" y="81320"/>
                  </a:cubicBezTo>
                  <a:cubicBezTo>
                    <a:pt x="169" y="81320"/>
                    <a:pt x="194" y="81311"/>
                    <a:pt x="214" y="81290"/>
                  </a:cubicBezTo>
                  <a:cubicBezTo>
                    <a:pt x="2007" y="80273"/>
                    <a:pt x="3105" y="78427"/>
                    <a:pt x="3185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5" y="65766"/>
                  </a:cubicBezTo>
                  <a:cubicBezTo>
                    <a:pt x="3132" y="63786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5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27" y="39723"/>
                    <a:pt x="3319" y="37903"/>
                    <a:pt x="3212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5" y="25243"/>
                  </a:cubicBezTo>
                  <a:cubicBezTo>
                    <a:pt x="3105" y="23236"/>
                    <a:pt x="2061" y="21443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608"/>
                    <a:pt x="3185" y="15581"/>
                    <a:pt x="3185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2007" y="1074"/>
                    <a:pt x="214" y="30"/>
                  </a:cubicBezTo>
                  <a:cubicBezTo>
                    <a:pt x="194" y="10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2"/>
            <p:cNvSpPr/>
            <p:nvPr/>
          </p:nvSpPr>
          <p:spPr>
            <a:xfrm>
              <a:off x="1146800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3" y="1"/>
                  </a:moveTo>
                  <a:cubicBezTo>
                    <a:pt x="83" y="1"/>
                    <a:pt x="44" y="20"/>
                    <a:pt x="28" y="70"/>
                  </a:cubicBezTo>
                  <a:cubicBezTo>
                    <a:pt x="28" y="70"/>
                    <a:pt x="1" y="97"/>
                    <a:pt x="1" y="124"/>
                  </a:cubicBezTo>
                  <a:cubicBezTo>
                    <a:pt x="1" y="178"/>
                    <a:pt x="28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98" y="17334"/>
                    <a:pt x="1848" y="19235"/>
                    <a:pt x="81" y="20278"/>
                  </a:cubicBezTo>
                  <a:cubicBezTo>
                    <a:pt x="54" y="20278"/>
                    <a:pt x="28" y="20305"/>
                    <a:pt x="1" y="20359"/>
                  </a:cubicBezTo>
                  <a:cubicBezTo>
                    <a:pt x="1" y="20412"/>
                    <a:pt x="28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9" y="37837"/>
                    <a:pt x="1633" y="39630"/>
                    <a:pt x="81" y="40540"/>
                  </a:cubicBezTo>
                  <a:cubicBezTo>
                    <a:pt x="54" y="40540"/>
                    <a:pt x="28" y="40594"/>
                    <a:pt x="1" y="40620"/>
                  </a:cubicBezTo>
                  <a:cubicBezTo>
                    <a:pt x="1" y="40674"/>
                    <a:pt x="28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81" y="60802"/>
                  </a:cubicBezTo>
                  <a:cubicBezTo>
                    <a:pt x="54" y="60828"/>
                    <a:pt x="28" y="60855"/>
                    <a:pt x="1" y="60882"/>
                  </a:cubicBezTo>
                  <a:cubicBezTo>
                    <a:pt x="1" y="60935"/>
                    <a:pt x="28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8" y="81117"/>
                    <a:pt x="1" y="81197"/>
                    <a:pt x="28" y="81251"/>
                  </a:cubicBezTo>
                  <a:cubicBezTo>
                    <a:pt x="47" y="81290"/>
                    <a:pt x="95" y="81315"/>
                    <a:pt x="151" y="81315"/>
                  </a:cubicBezTo>
                  <a:cubicBezTo>
                    <a:pt x="172" y="81315"/>
                    <a:pt x="193" y="81311"/>
                    <a:pt x="215" y="81304"/>
                  </a:cubicBezTo>
                  <a:cubicBezTo>
                    <a:pt x="1981" y="80260"/>
                    <a:pt x="3106" y="78413"/>
                    <a:pt x="3186" y="76352"/>
                  </a:cubicBezTo>
                  <a:cubicBezTo>
                    <a:pt x="5167" y="75309"/>
                    <a:pt x="6398" y="73301"/>
                    <a:pt x="6398" y="71053"/>
                  </a:cubicBezTo>
                  <a:cubicBezTo>
                    <a:pt x="6398" y="68805"/>
                    <a:pt x="5167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7" y="55047"/>
                    <a:pt x="6398" y="53040"/>
                    <a:pt x="6398" y="50791"/>
                  </a:cubicBezTo>
                  <a:cubicBezTo>
                    <a:pt x="6398" y="48543"/>
                    <a:pt x="5167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293" y="37890"/>
                    <a:pt x="3186" y="35829"/>
                  </a:cubicBezTo>
                  <a:cubicBezTo>
                    <a:pt x="5167" y="34785"/>
                    <a:pt x="6398" y="32751"/>
                    <a:pt x="6398" y="30530"/>
                  </a:cubicBezTo>
                  <a:cubicBezTo>
                    <a:pt x="6398" y="28281"/>
                    <a:pt x="5167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15"/>
                    <a:pt x="3186" y="15541"/>
                  </a:cubicBezTo>
                  <a:cubicBezTo>
                    <a:pt x="5167" y="14524"/>
                    <a:pt x="6398" y="12490"/>
                    <a:pt x="6398" y="10268"/>
                  </a:cubicBezTo>
                  <a:cubicBezTo>
                    <a:pt x="6398" y="8020"/>
                    <a:pt x="5167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188" y="17"/>
                  </a:cubicBezTo>
                  <a:cubicBezTo>
                    <a:pt x="169" y="7"/>
                    <a:pt x="145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2"/>
            <p:cNvSpPr/>
            <p:nvPr/>
          </p:nvSpPr>
          <p:spPr>
            <a:xfrm>
              <a:off x="992900" y="566950"/>
              <a:ext cx="160625" cy="2033000"/>
            </a:xfrm>
            <a:custGeom>
              <a:avLst/>
              <a:gdLst/>
              <a:ahLst/>
              <a:cxnLst/>
              <a:rect l="l" t="t" r="r" b="b"/>
              <a:pathLst>
                <a:path w="6425" h="81320" extrusionOk="0">
                  <a:moveTo>
                    <a:pt x="145" y="1"/>
                  </a:moveTo>
                  <a:cubicBezTo>
                    <a:pt x="104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61"/>
                    <a:pt x="2972" y="3188"/>
                    <a:pt x="2945" y="5035"/>
                  </a:cubicBezTo>
                  <a:cubicBezTo>
                    <a:pt x="2945" y="5089"/>
                    <a:pt x="2972" y="5142"/>
                    <a:pt x="2998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8" y="15367"/>
                  </a:cubicBezTo>
                  <a:cubicBezTo>
                    <a:pt x="2972" y="15394"/>
                    <a:pt x="2945" y="15447"/>
                    <a:pt x="2945" y="15501"/>
                  </a:cubicBezTo>
                  <a:cubicBezTo>
                    <a:pt x="2998" y="17347"/>
                    <a:pt x="1847" y="19248"/>
                    <a:pt x="108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45" y="25324"/>
                  </a:cubicBezTo>
                  <a:cubicBezTo>
                    <a:pt x="2945" y="25350"/>
                    <a:pt x="2972" y="25404"/>
                    <a:pt x="2998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45" y="43658"/>
                    <a:pt x="2945" y="45532"/>
                  </a:cubicBezTo>
                  <a:cubicBezTo>
                    <a:pt x="2945" y="45558"/>
                    <a:pt x="2945" y="45558"/>
                    <a:pt x="2945" y="45585"/>
                  </a:cubicBez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8" y="55917"/>
                  </a:cubicBezTo>
                  <a:cubicBezTo>
                    <a:pt x="2972" y="55917"/>
                    <a:pt x="2945" y="55970"/>
                    <a:pt x="2945" y="56024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900"/>
                    <a:pt x="2972" y="65927"/>
                    <a:pt x="2998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8" y="76178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86"/>
                    <a:pt x="81" y="81076"/>
                  </a:cubicBezTo>
                  <a:cubicBezTo>
                    <a:pt x="27" y="81130"/>
                    <a:pt x="1" y="81183"/>
                    <a:pt x="27" y="81264"/>
                  </a:cubicBezTo>
                  <a:cubicBezTo>
                    <a:pt x="60" y="81297"/>
                    <a:pt x="104" y="81320"/>
                    <a:pt x="145" y="81320"/>
                  </a:cubicBezTo>
                  <a:cubicBezTo>
                    <a:pt x="170" y="81320"/>
                    <a:pt x="194" y="81311"/>
                    <a:pt x="215" y="81290"/>
                  </a:cubicBezTo>
                  <a:cubicBezTo>
                    <a:pt x="2008" y="80273"/>
                    <a:pt x="3105" y="78427"/>
                    <a:pt x="3186" y="76366"/>
                  </a:cubicBezTo>
                  <a:cubicBezTo>
                    <a:pt x="5193" y="75322"/>
                    <a:pt x="6424" y="73314"/>
                    <a:pt x="6424" y="71066"/>
                  </a:cubicBezTo>
                  <a:cubicBezTo>
                    <a:pt x="6424" y="68818"/>
                    <a:pt x="5193" y="66784"/>
                    <a:pt x="3186" y="65766"/>
                  </a:cubicBezTo>
                  <a:cubicBezTo>
                    <a:pt x="3105" y="63786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6" y="56104"/>
                  </a:cubicBezTo>
                  <a:cubicBezTo>
                    <a:pt x="5193" y="55060"/>
                    <a:pt x="6424" y="53053"/>
                    <a:pt x="6424" y="50804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59" y="43604"/>
                    <a:pt x="2088" y="41731"/>
                    <a:pt x="402" y="40660"/>
                  </a:cubicBezTo>
                  <a:cubicBezTo>
                    <a:pt x="1901" y="39723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43"/>
                  </a:cubicBezTo>
                  <a:cubicBezTo>
                    <a:pt x="6424" y="28295"/>
                    <a:pt x="5193" y="26260"/>
                    <a:pt x="3186" y="25243"/>
                  </a:cubicBezTo>
                  <a:cubicBezTo>
                    <a:pt x="3105" y="23236"/>
                    <a:pt x="2062" y="21443"/>
                    <a:pt x="402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608"/>
                    <a:pt x="3186" y="15581"/>
                    <a:pt x="3186" y="15554"/>
                  </a:cubicBezTo>
                  <a:cubicBezTo>
                    <a:pt x="5193" y="14537"/>
                    <a:pt x="6424" y="12503"/>
                    <a:pt x="6424" y="10255"/>
                  </a:cubicBezTo>
                  <a:cubicBezTo>
                    <a:pt x="6424" y="8033"/>
                    <a:pt x="5193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2008" y="1074"/>
                    <a:pt x="215" y="30"/>
                  </a:cubicBezTo>
                  <a:cubicBezTo>
                    <a:pt x="194" y="10"/>
                    <a:pt x="170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2"/>
            <p:cNvSpPr/>
            <p:nvPr/>
          </p:nvSpPr>
          <p:spPr>
            <a:xfrm>
              <a:off x="83967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2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0" y="70"/>
                    <a:pt x="0" y="97"/>
                    <a:pt x="0" y="124"/>
                  </a:cubicBezTo>
                  <a:cubicBezTo>
                    <a:pt x="0" y="178"/>
                    <a:pt x="27" y="204"/>
                    <a:pt x="54" y="231"/>
                  </a:cubicBezTo>
                  <a:cubicBezTo>
                    <a:pt x="1794" y="1248"/>
                    <a:pt x="2971" y="3175"/>
                    <a:pt x="2918" y="5022"/>
                  </a:cubicBezTo>
                  <a:cubicBezTo>
                    <a:pt x="2918" y="5076"/>
                    <a:pt x="2945" y="5129"/>
                    <a:pt x="2998" y="5156"/>
                  </a:cubicBezTo>
                  <a:cubicBezTo>
                    <a:pt x="4925" y="6119"/>
                    <a:pt x="6156" y="8073"/>
                    <a:pt x="6156" y="10268"/>
                  </a:cubicBezTo>
                  <a:cubicBezTo>
                    <a:pt x="6156" y="12436"/>
                    <a:pt x="4925" y="14390"/>
                    <a:pt x="2998" y="15354"/>
                  </a:cubicBezTo>
                  <a:cubicBezTo>
                    <a:pt x="2945" y="15380"/>
                    <a:pt x="2918" y="15434"/>
                    <a:pt x="2918" y="15487"/>
                  </a:cubicBezTo>
                  <a:cubicBezTo>
                    <a:pt x="2971" y="17334"/>
                    <a:pt x="1847" y="19235"/>
                    <a:pt x="81" y="20278"/>
                  </a:cubicBezTo>
                  <a:cubicBezTo>
                    <a:pt x="54" y="20278"/>
                    <a:pt x="27" y="20305"/>
                    <a:pt x="0" y="20359"/>
                  </a:cubicBezTo>
                  <a:cubicBezTo>
                    <a:pt x="0" y="20412"/>
                    <a:pt x="27" y="20466"/>
                    <a:pt x="54" y="20493"/>
                  </a:cubicBezTo>
                  <a:cubicBezTo>
                    <a:pt x="1794" y="21510"/>
                    <a:pt x="2864" y="23303"/>
                    <a:pt x="2918" y="25310"/>
                  </a:cubicBezTo>
                  <a:cubicBezTo>
                    <a:pt x="2918" y="25364"/>
                    <a:pt x="2945" y="25391"/>
                    <a:pt x="2998" y="25417"/>
                  </a:cubicBezTo>
                  <a:cubicBezTo>
                    <a:pt x="4925" y="26381"/>
                    <a:pt x="6156" y="28362"/>
                    <a:pt x="6156" y="30530"/>
                  </a:cubicBezTo>
                  <a:cubicBezTo>
                    <a:pt x="6156" y="32698"/>
                    <a:pt x="4925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078" y="37837"/>
                    <a:pt x="1606" y="39630"/>
                    <a:pt x="81" y="40540"/>
                  </a:cubicBezTo>
                  <a:cubicBezTo>
                    <a:pt x="54" y="40540"/>
                    <a:pt x="27" y="40594"/>
                    <a:pt x="0" y="40620"/>
                  </a:cubicBezTo>
                  <a:cubicBezTo>
                    <a:pt x="0" y="40674"/>
                    <a:pt x="27" y="40727"/>
                    <a:pt x="54" y="40754"/>
                  </a:cubicBezTo>
                  <a:cubicBezTo>
                    <a:pt x="1794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25" y="46669"/>
                    <a:pt x="6156" y="48623"/>
                    <a:pt x="6156" y="50791"/>
                  </a:cubicBezTo>
                  <a:cubicBezTo>
                    <a:pt x="6156" y="52959"/>
                    <a:pt x="4925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64" y="57991"/>
                    <a:pt x="1820" y="59785"/>
                    <a:pt x="81" y="60802"/>
                  </a:cubicBezTo>
                  <a:cubicBezTo>
                    <a:pt x="54" y="60828"/>
                    <a:pt x="27" y="60855"/>
                    <a:pt x="0" y="60882"/>
                  </a:cubicBezTo>
                  <a:cubicBezTo>
                    <a:pt x="0" y="60935"/>
                    <a:pt x="27" y="60989"/>
                    <a:pt x="54" y="61016"/>
                  </a:cubicBezTo>
                  <a:cubicBezTo>
                    <a:pt x="1794" y="62033"/>
                    <a:pt x="2864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25" y="66931"/>
                    <a:pt x="6156" y="68885"/>
                    <a:pt x="6156" y="71053"/>
                  </a:cubicBezTo>
                  <a:cubicBezTo>
                    <a:pt x="6156" y="73221"/>
                    <a:pt x="4925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64" y="78280"/>
                    <a:pt x="1794" y="80073"/>
                    <a:pt x="81" y="81090"/>
                  </a:cubicBezTo>
                  <a:cubicBezTo>
                    <a:pt x="0" y="81117"/>
                    <a:pt x="0" y="81197"/>
                    <a:pt x="27" y="81251"/>
                  </a:cubicBezTo>
                  <a:cubicBezTo>
                    <a:pt x="47" y="81290"/>
                    <a:pt x="95" y="81315"/>
                    <a:pt x="140" y="81315"/>
                  </a:cubicBezTo>
                  <a:cubicBezTo>
                    <a:pt x="157" y="81315"/>
                    <a:pt x="173" y="81311"/>
                    <a:pt x="188" y="81304"/>
                  </a:cubicBezTo>
                  <a:cubicBezTo>
                    <a:pt x="1981" y="80260"/>
                    <a:pt x="3105" y="78413"/>
                    <a:pt x="3159" y="76352"/>
                  </a:cubicBezTo>
                  <a:cubicBezTo>
                    <a:pt x="5166" y="75309"/>
                    <a:pt x="6397" y="73301"/>
                    <a:pt x="6397" y="71053"/>
                  </a:cubicBezTo>
                  <a:cubicBezTo>
                    <a:pt x="6397" y="68805"/>
                    <a:pt x="5166" y="66797"/>
                    <a:pt x="3159" y="65753"/>
                  </a:cubicBezTo>
                  <a:cubicBezTo>
                    <a:pt x="3105" y="63773"/>
                    <a:pt x="2061" y="61979"/>
                    <a:pt x="375" y="60909"/>
                  </a:cubicBezTo>
                  <a:cubicBezTo>
                    <a:pt x="2061" y="59865"/>
                    <a:pt x="3105" y="58072"/>
                    <a:pt x="3159" y="56091"/>
                  </a:cubicBezTo>
                  <a:cubicBezTo>
                    <a:pt x="5166" y="55047"/>
                    <a:pt x="6397" y="53040"/>
                    <a:pt x="6397" y="50791"/>
                  </a:cubicBezTo>
                  <a:cubicBezTo>
                    <a:pt x="6397" y="48543"/>
                    <a:pt x="5166" y="46536"/>
                    <a:pt x="3159" y="45492"/>
                  </a:cubicBezTo>
                  <a:cubicBezTo>
                    <a:pt x="3159" y="43591"/>
                    <a:pt x="2061" y="41718"/>
                    <a:pt x="375" y="40647"/>
                  </a:cubicBezTo>
                  <a:cubicBezTo>
                    <a:pt x="1901" y="39710"/>
                    <a:pt x="3292" y="37890"/>
                    <a:pt x="3185" y="35829"/>
                  </a:cubicBezTo>
                  <a:cubicBezTo>
                    <a:pt x="5166" y="34785"/>
                    <a:pt x="6397" y="32751"/>
                    <a:pt x="6397" y="30530"/>
                  </a:cubicBezTo>
                  <a:cubicBezTo>
                    <a:pt x="6397" y="28281"/>
                    <a:pt x="5166" y="26247"/>
                    <a:pt x="3159" y="25230"/>
                  </a:cubicBezTo>
                  <a:cubicBezTo>
                    <a:pt x="3078" y="23223"/>
                    <a:pt x="2035" y="21429"/>
                    <a:pt x="375" y="20386"/>
                  </a:cubicBezTo>
                  <a:cubicBezTo>
                    <a:pt x="2061" y="19315"/>
                    <a:pt x="3159" y="17441"/>
                    <a:pt x="3159" y="15595"/>
                  </a:cubicBezTo>
                  <a:cubicBezTo>
                    <a:pt x="3159" y="15595"/>
                    <a:pt x="3159" y="15568"/>
                    <a:pt x="3159" y="15541"/>
                  </a:cubicBezTo>
                  <a:cubicBezTo>
                    <a:pt x="5166" y="14524"/>
                    <a:pt x="6397" y="12490"/>
                    <a:pt x="6397" y="10268"/>
                  </a:cubicBezTo>
                  <a:cubicBezTo>
                    <a:pt x="6397" y="8020"/>
                    <a:pt x="5166" y="5986"/>
                    <a:pt x="3159" y="4969"/>
                  </a:cubicBezTo>
                  <a:lnTo>
                    <a:pt x="3159" y="4942"/>
                  </a:lnTo>
                  <a:cubicBezTo>
                    <a:pt x="3159" y="3041"/>
                    <a:pt x="1981" y="1061"/>
                    <a:pt x="188" y="17"/>
                  </a:cubicBezTo>
                  <a:cubicBezTo>
                    <a:pt x="168" y="7"/>
                    <a:pt x="145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68577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0" y="110"/>
                    <a:pt x="0" y="137"/>
                  </a:cubicBezTo>
                  <a:cubicBezTo>
                    <a:pt x="0" y="164"/>
                    <a:pt x="27" y="217"/>
                    <a:pt x="81" y="244"/>
                  </a:cubicBezTo>
                  <a:cubicBezTo>
                    <a:pt x="1820" y="1261"/>
                    <a:pt x="2944" y="3188"/>
                    <a:pt x="2918" y="5035"/>
                  </a:cubicBezTo>
                  <a:cubicBezTo>
                    <a:pt x="2918" y="5089"/>
                    <a:pt x="2944" y="5142"/>
                    <a:pt x="2998" y="5169"/>
                  </a:cubicBezTo>
                  <a:cubicBezTo>
                    <a:pt x="4952" y="6133"/>
                    <a:pt x="6156" y="8086"/>
                    <a:pt x="6156" y="10255"/>
                  </a:cubicBezTo>
                  <a:cubicBezTo>
                    <a:pt x="6156" y="12449"/>
                    <a:pt x="4952" y="14403"/>
                    <a:pt x="2998" y="15367"/>
                  </a:cubicBezTo>
                  <a:cubicBezTo>
                    <a:pt x="2944" y="15394"/>
                    <a:pt x="2918" y="15447"/>
                    <a:pt x="2918" y="15501"/>
                  </a:cubicBezTo>
                  <a:cubicBezTo>
                    <a:pt x="2998" y="17347"/>
                    <a:pt x="1847" y="19248"/>
                    <a:pt x="81" y="20292"/>
                  </a:cubicBezTo>
                  <a:cubicBezTo>
                    <a:pt x="54" y="20292"/>
                    <a:pt x="27" y="20318"/>
                    <a:pt x="27" y="20372"/>
                  </a:cubicBezTo>
                  <a:cubicBezTo>
                    <a:pt x="0" y="20425"/>
                    <a:pt x="27" y="20479"/>
                    <a:pt x="81" y="20506"/>
                  </a:cubicBezTo>
                  <a:cubicBezTo>
                    <a:pt x="1794" y="21496"/>
                    <a:pt x="2864" y="23316"/>
                    <a:pt x="2918" y="25324"/>
                  </a:cubicBezTo>
                  <a:cubicBezTo>
                    <a:pt x="2918" y="25350"/>
                    <a:pt x="2944" y="25404"/>
                    <a:pt x="2998" y="25431"/>
                  </a:cubicBezTo>
                  <a:cubicBezTo>
                    <a:pt x="4952" y="26394"/>
                    <a:pt x="6156" y="28348"/>
                    <a:pt x="6156" y="30543"/>
                  </a:cubicBezTo>
                  <a:cubicBezTo>
                    <a:pt x="6156" y="32711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18" y="35762"/>
                  </a:cubicBezTo>
                  <a:cubicBezTo>
                    <a:pt x="3078" y="37823"/>
                    <a:pt x="1633" y="39643"/>
                    <a:pt x="81" y="40553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1" y="40767"/>
                  </a:cubicBezTo>
                  <a:cubicBezTo>
                    <a:pt x="1820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4" y="45665"/>
                    <a:pt x="2998" y="45692"/>
                  </a:cubicBezTo>
                  <a:cubicBezTo>
                    <a:pt x="4952" y="46656"/>
                    <a:pt x="6156" y="48636"/>
                    <a:pt x="6156" y="50804"/>
                  </a:cubicBezTo>
                  <a:cubicBezTo>
                    <a:pt x="6156" y="52972"/>
                    <a:pt x="4952" y="54926"/>
                    <a:pt x="2998" y="55917"/>
                  </a:cubicBezTo>
                  <a:cubicBezTo>
                    <a:pt x="2944" y="55917"/>
                    <a:pt x="2918" y="55970"/>
                    <a:pt x="2918" y="56024"/>
                  </a:cubicBezTo>
                  <a:cubicBezTo>
                    <a:pt x="2891" y="58004"/>
                    <a:pt x="1820" y="59798"/>
                    <a:pt x="81" y="60815"/>
                  </a:cubicBezTo>
                  <a:cubicBezTo>
                    <a:pt x="54" y="60815"/>
                    <a:pt x="27" y="60868"/>
                    <a:pt x="27" y="60895"/>
                  </a:cubicBezTo>
                  <a:cubicBezTo>
                    <a:pt x="0" y="60949"/>
                    <a:pt x="27" y="61002"/>
                    <a:pt x="81" y="61029"/>
                  </a:cubicBezTo>
                  <a:cubicBezTo>
                    <a:pt x="1820" y="62046"/>
                    <a:pt x="2891" y="63839"/>
                    <a:pt x="2918" y="65847"/>
                  </a:cubicBezTo>
                  <a:cubicBezTo>
                    <a:pt x="2918" y="65900"/>
                    <a:pt x="2944" y="65927"/>
                    <a:pt x="2998" y="65954"/>
                  </a:cubicBezTo>
                  <a:cubicBezTo>
                    <a:pt x="4952" y="66944"/>
                    <a:pt x="6156" y="68898"/>
                    <a:pt x="6156" y="71066"/>
                  </a:cubicBezTo>
                  <a:cubicBezTo>
                    <a:pt x="6156" y="73234"/>
                    <a:pt x="4952" y="75188"/>
                    <a:pt x="2998" y="76178"/>
                  </a:cubicBezTo>
                  <a:cubicBezTo>
                    <a:pt x="2944" y="76178"/>
                    <a:pt x="2918" y="76232"/>
                    <a:pt x="2918" y="76285"/>
                  </a:cubicBezTo>
                  <a:cubicBezTo>
                    <a:pt x="2891" y="78293"/>
                    <a:pt x="1820" y="80086"/>
                    <a:pt x="81" y="81076"/>
                  </a:cubicBezTo>
                  <a:cubicBezTo>
                    <a:pt x="27" y="81130"/>
                    <a:pt x="0" y="81183"/>
                    <a:pt x="27" y="81264"/>
                  </a:cubicBezTo>
                  <a:cubicBezTo>
                    <a:pt x="60" y="81297"/>
                    <a:pt x="93" y="81320"/>
                    <a:pt x="133" y="81320"/>
                  </a:cubicBezTo>
                  <a:cubicBezTo>
                    <a:pt x="157" y="81320"/>
                    <a:pt x="184" y="81311"/>
                    <a:pt x="214" y="81290"/>
                  </a:cubicBezTo>
                  <a:cubicBezTo>
                    <a:pt x="2008" y="80273"/>
                    <a:pt x="3105" y="78427"/>
                    <a:pt x="3185" y="76366"/>
                  </a:cubicBezTo>
                  <a:cubicBezTo>
                    <a:pt x="5166" y="75322"/>
                    <a:pt x="6397" y="73314"/>
                    <a:pt x="6397" y="71066"/>
                  </a:cubicBezTo>
                  <a:cubicBezTo>
                    <a:pt x="6397" y="68818"/>
                    <a:pt x="5166" y="66784"/>
                    <a:pt x="3185" y="65766"/>
                  </a:cubicBezTo>
                  <a:cubicBezTo>
                    <a:pt x="3105" y="63786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104"/>
                  </a:cubicBezTo>
                  <a:cubicBezTo>
                    <a:pt x="5166" y="55060"/>
                    <a:pt x="6397" y="53053"/>
                    <a:pt x="6397" y="50804"/>
                  </a:cubicBezTo>
                  <a:cubicBezTo>
                    <a:pt x="6397" y="48556"/>
                    <a:pt x="5166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723"/>
                    <a:pt x="3292" y="37903"/>
                    <a:pt x="3185" y="35816"/>
                  </a:cubicBezTo>
                  <a:cubicBezTo>
                    <a:pt x="5166" y="34799"/>
                    <a:pt x="6397" y="32764"/>
                    <a:pt x="6397" y="30543"/>
                  </a:cubicBezTo>
                  <a:cubicBezTo>
                    <a:pt x="6397" y="28295"/>
                    <a:pt x="5166" y="26260"/>
                    <a:pt x="3185" y="25243"/>
                  </a:cubicBezTo>
                  <a:cubicBezTo>
                    <a:pt x="3078" y="23236"/>
                    <a:pt x="2061" y="21443"/>
                    <a:pt x="375" y="20399"/>
                  </a:cubicBezTo>
                  <a:cubicBezTo>
                    <a:pt x="2088" y="19328"/>
                    <a:pt x="3185" y="17401"/>
                    <a:pt x="3185" y="15554"/>
                  </a:cubicBezTo>
                  <a:cubicBezTo>
                    <a:pt x="5166" y="14537"/>
                    <a:pt x="6397" y="12503"/>
                    <a:pt x="6397" y="10255"/>
                  </a:cubicBezTo>
                  <a:cubicBezTo>
                    <a:pt x="6397" y="8033"/>
                    <a:pt x="5166" y="5999"/>
                    <a:pt x="3185" y="4982"/>
                  </a:cubicBezTo>
                  <a:lnTo>
                    <a:pt x="3185" y="4955"/>
                  </a:lnTo>
                  <a:cubicBezTo>
                    <a:pt x="3185" y="3028"/>
                    <a:pt x="1981" y="1074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2"/>
            <p:cNvSpPr/>
            <p:nvPr/>
          </p:nvSpPr>
          <p:spPr>
            <a:xfrm>
              <a:off x="531875" y="8188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47" y="1"/>
                  </a:moveTo>
                  <a:cubicBezTo>
                    <a:pt x="106" y="1"/>
                    <a:pt x="61" y="20"/>
                    <a:pt x="27" y="70"/>
                  </a:cubicBezTo>
                  <a:cubicBezTo>
                    <a:pt x="27" y="70"/>
                    <a:pt x="27" y="97"/>
                    <a:pt x="27" y="124"/>
                  </a:cubicBezTo>
                  <a:cubicBezTo>
                    <a:pt x="27" y="178"/>
                    <a:pt x="54" y="204"/>
                    <a:pt x="80" y="231"/>
                  </a:cubicBezTo>
                  <a:cubicBezTo>
                    <a:pt x="1820" y="1248"/>
                    <a:pt x="2971" y="3175"/>
                    <a:pt x="2944" y="5022"/>
                  </a:cubicBezTo>
                  <a:cubicBezTo>
                    <a:pt x="2944" y="5076"/>
                    <a:pt x="2971" y="5129"/>
                    <a:pt x="2998" y="5156"/>
                  </a:cubicBezTo>
                  <a:cubicBezTo>
                    <a:pt x="4952" y="6119"/>
                    <a:pt x="6156" y="8073"/>
                    <a:pt x="6156" y="10268"/>
                  </a:cubicBezTo>
                  <a:cubicBezTo>
                    <a:pt x="6156" y="12436"/>
                    <a:pt x="4952" y="14390"/>
                    <a:pt x="2998" y="15354"/>
                  </a:cubicBezTo>
                  <a:cubicBezTo>
                    <a:pt x="2971" y="15380"/>
                    <a:pt x="2944" y="15461"/>
                    <a:pt x="2944" y="15487"/>
                  </a:cubicBezTo>
                  <a:cubicBezTo>
                    <a:pt x="2998" y="17334"/>
                    <a:pt x="1847" y="19235"/>
                    <a:pt x="107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0" y="20412"/>
                    <a:pt x="27" y="20466"/>
                    <a:pt x="80" y="20493"/>
                  </a:cubicBezTo>
                  <a:cubicBezTo>
                    <a:pt x="1793" y="21510"/>
                    <a:pt x="2864" y="23303"/>
                    <a:pt x="2944" y="25310"/>
                  </a:cubicBezTo>
                  <a:cubicBezTo>
                    <a:pt x="2944" y="25364"/>
                    <a:pt x="2971" y="25391"/>
                    <a:pt x="2998" y="25417"/>
                  </a:cubicBezTo>
                  <a:cubicBezTo>
                    <a:pt x="4952" y="26381"/>
                    <a:pt x="6156" y="28362"/>
                    <a:pt x="6156" y="30530"/>
                  </a:cubicBezTo>
                  <a:cubicBezTo>
                    <a:pt x="6156" y="32698"/>
                    <a:pt x="4952" y="34652"/>
                    <a:pt x="2998" y="35642"/>
                  </a:cubicBezTo>
                  <a:cubicBezTo>
                    <a:pt x="2971" y="35642"/>
                    <a:pt x="2944" y="35695"/>
                    <a:pt x="2944" y="35749"/>
                  </a:cubicBezTo>
                  <a:cubicBezTo>
                    <a:pt x="3105" y="37837"/>
                    <a:pt x="1633" y="39630"/>
                    <a:pt x="107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0" y="40674"/>
                    <a:pt x="27" y="40727"/>
                    <a:pt x="80" y="40754"/>
                  </a:cubicBezTo>
                  <a:cubicBezTo>
                    <a:pt x="1820" y="41771"/>
                    <a:pt x="2944" y="43645"/>
                    <a:pt x="2944" y="45545"/>
                  </a:cubicBezTo>
                  <a:cubicBezTo>
                    <a:pt x="2944" y="45545"/>
                    <a:pt x="2944" y="45545"/>
                    <a:pt x="2944" y="45572"/>
                  </a:cubicBezTo>
                  <a:cubicBezTo>
                    <a:pt x="2944" y="45626"/>
                    <a:pt x="2971" y="45652"/>
                    <a:pt x="2998" y="45679"/>
                  </a:cubicBezTo>
                  <a:cubicBezTo>
                    <a:pt x="4952" y="46669"/>
                    <a:pt x="6156" y="48623"/>
                    <a:pt x="6156" y="50791"/>
                  </a:cubicBezTo>
                  <a:cubicBezTo>
                    <a:pt x="6156" y="52959"/>
                    <a:pt x="4952" y="54913"/>
                    <a:pt x="2998" y="55904"/>
                  </a:cubicBezTo>
                  <a:cubicBezTo>
                    <a:pt x="2971" y="55930"/>
                    <a:pt x="2944" y="55957"/>
                    <a:pt x="2944" y="56011"/>
                  </a:cubicBezTo>
                  <a:cubicBezTo>
                    <a:pt x="2891" y="57991"/>
                    <a:pt x="1820" y="59785"/>
                    <a:pt x="107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0" y="60935"/>
                    <a:pt x="27" y="60989"/>
                    <a:pt x="80" y="61016"/>
                  </a:cubicBezTo>
                  <a:cubicBezTo>
                    <a:pt x="1820" y="62033"/>
                    <a:pt x="2891" y="63826"/>
                    <a:pt x="2944" y="65834"/>
                  </a:cubicBezTo>
                  <a:cubicBezTo>
                    <a:pt x="2944" y="65887"/>
                    <a:pt x="2971" y="65914"/>
                    <a:pt x="2998" y="65941"/>
                  </a:cubicBezTo>
                  <a:cubicBezTo>
                    <a:pt x="4952" y="66931"/>
                    <a:pt x="6156" y="68885"/>
                    <a:pt x="6156" y="71053"/>
                  </a:cubicBezTo>
                  <a:cubicBezTo>
                    <a:pt x="6156" y="73221"/>
                    <a:pt x="4952" y="75175"/>
                    <a:pt x="2998" y="76165"/>
                  </a:cubicBezTo>
                  <a:cubicBezTo>
                    <a:pt x="2971" y="76192"/>
                    <a:pt x="2944" y="76219"/>
                    <a:pt x="2944" y="76272"/>
                  </a:cubicBezTo>
                  <a:cubicBezTo>
                    <a:pt x="2891" y="78280"/>
                    <a:pt x="1820" y="80073"/>
                    <a:pt x="80" y="81090"/>
                  </a:cubicBezTo>
                  <a:cubicBezTo>
                    <a:pt x="27" y="81117"/>
                    <a:pt x="0" y="81197"/>
                    <a:pt x="54" y="81251"/>
                  </a:cubicBezTo>
                  <a:cubicBezTo>
                    <a:pt x="73" y="81290"/>
                    <a:pt x="122" y="81315"/>
                    <a:pt x="167" y="81315"/>
                  </a:cubicBezTo>
                  <a:cubicBezTo>
                    <a:pt x="184" y="81315"/>
                    <a:pt x="200" y="81311"/>
                    <a:pt x="214" y="81304"/>
                  </a:cubicBezTo>
                  <a:cubicBezTo>
                    <a:pt x="2008" y="80260"/>
                    <a:pt x="3105" y="78413"/>
                    <a:pt x="3185" y="76352"/>
                  </a:cubicBezTo>
                  <a:cubicBezTo>
                    <a:pt x="5193" y="75309"/>
                    <a:pt x="6424" y="73301"/>
                    <a:pt x="6424" y="71053"/>
                  </a:cubicBezTo>
                  <a:cubicBezTo>
                    <a:pt x="6424" y="68805"/>
                    <a:pt x="5193" y="66797"/>
                    <a:pt x="3185" y="65753"/>
                  </a:cubicBezTo>
                  <a:cubicBezTo>
                    <a:pt x="3105" y="63773"/>
                    <a:pt x="2088" y="61979"/>
                    <a:pt x="402" y="60909"/>
                  </a:cubicBezTo>
                  <a:cubicBezTo>
                    <a:pt x="2088" y="59865"/>
                    <a:pt x="3105" y="58072"/>
                    <a:pt x="3185" y="56091"/>
                  </a:cubicBezTo>
                  <a:cubicBezTo>
                    <a:pt x="5193" y="55047"/>
                    <a:pt x="6424" y="53040"/>
                    <a:pt x="6424" y="50791"/>
                  </a:cubicBezTo>
                  <a:cubicBezTo>
                    <a:pt x="6424" y="48543"/>
                    <a:pt x="5193" y="46536"/>
                    <a:pt x="3185" y="45492"/>
                  </a:cubicBezTo>
                  <a:cubicBezTo>
                    <a:pt x="3185" y="43591"/>
                    <a:pt x="2088" y="41718"/>
                    <a:pt x="402" y="40647"/>
                  </a:cubicBezTo>
                  <a:cubicBezTo>
                    <a:pt x="1900" y="39710"/>
                    <a:pt x="3319" y="37890"/>
                    <a:pt x="3185" y="35829"/>
                  </a:cubicBezTo>
                  <a:cubicBezTo>
                    <a:pt x="5193" y="34785"/>
                    <a:pt x="6424" y="32751"/>
                    <a:pt x="6424" y="30530"/>
                  </a:cubicBezTo>
                  <a:cubicBezTo>
                    <a:pt x="6424" y="28281"/>
                    <a:pt x="5193" y="26247"/>
                    <a:pt x="3185" y="25230"/>
                  </a:cubicBezTo>
                  <a:cubicBezTo>
                    <a:pt x="3105" y="23223"/>
                    <a:pt x="2061" y="21429"/>
                    <a:pt x="402" y="20386"/>
                  </a:cubicBezTo>
                  <a:cubicBezTo>
                    <a:pt x="2088" y="19315"/>
                    <a:pt x="3185" y="17441"/>
                    <a:pt x="3185" y="15595"/>
                  </a:cubicBezTo>
                  <a:cubicBezTo>
                    <a:pt x="3185" y="15595"/>
                    <a:pt x="3185" y="15568"/>
                    <a:pt x="3185" y="15541"/>
                  </a:cubicBezTo>
                  <a:cubicBezTo>
                    <a:pt x="5193" y="14524"/>
                    <a:pt x="6424" y="12490"/>
                    <a:pt x="6424" y="10268"/>
                  </a:cubicBezTo>
                  <a:cubicBezTo>
                    <a:pt x="6424" y="8020"/>
                    <a:pt x="5193" y="5986"/>
                    <a:pt x="3185" y="4969"/>
                  </a:cubicBezTo>
                  <a:lnTo>
                    <a:pt x="3185" y="4942"/>
                  </a:lnTo>
                  <a:cubicBezTo>
                    <a:pt x="3185" y="3041"/>
                    <a:pt x="2008" y="1061"/>
                    <a:pt x="214" y="17"/>
                  </a:cubicBezTo>
                  <a:cubicBezTo>
                    <a:pt x="195" y="7"/>
                    <a:pt x="171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2"/>
            <p:cNvSpPr/>
            <p:nvPr/>
          </p:nvSpPr>
          <p:spPr>
            <a:xfrm>
              <a:off x="378625" y="566950"/>
              <a:ext cx="159950" cy="2033000"/>
            </a:xfrm>
            <a:custGeom>
              <a:avLst/>
              <a:gdLst/>
              <a:ahLst/>
              <a:cxnLst/>
              <a:rect l="l" t="t" r="r" b="b"/>
              <a:pathLst>
                <a:path w="6398" h="81320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1" y="84"/>
                    <a:pt x="1" y="110"/>
                    <a:pt x="1" y="137"/>
                  </a:cubicBezTo>
                  <a:cubicBezTo>
                    <a:pt x="1" y="164"/>
                    <a:pt x="28" y="217"/>
                    <a:pt x="54" y="244"/>
                  </a:cubicBezTo>
                  <a:cubicBezTo>
                    <a:pt x="1821" y="1261"/>
                    <a:pt x="2972" y="3188"/>
                    <a:pt x="2918" y="5035"/>
                  </a:cubicBezTo>
                  <a:cubicBezTo>
                    <a:pt x="2918" y="5116"/>
                    <a:pt x="2945" y="5142"/>
                    <a:pt x="2999" y="5169"/>
                  </a:cubicBezTo>
                  <a:cubicBezTo>
                    <a:pt x="4952" y="6133"/>
                    <a:pt x="6157" y="8086"/>
                    <a:pt x="6157" y="10255"/>
                  </a:cubicBezTo>
                  <a:cubicBezTo>
                    <a:pt x="6157" y="12449"/>
                    <a:pt x="4952" y="14403"/>
                    <a:pt x="2999" y="15367"/>
                  </a:cubicBezTo>
                  <a:cubicBezTo>
                    <a:pt x="2945" y="15394"/>
                    <a:pt x="2918" y="15447"/>
                    <a:pt x="2918" y="15501"/>
                  </a:cubicBezTo>
                  <a:cubicBezTo>
                    <a:pt x="2972" y="17347"/>
                    <a:pt x="1848" y="19248"/>
                    <a:pt x="81" y="20292"/>
                  </a:cubicBezTo>
                  <a:cubicBezTo>
                    <a:pt x="54" y="20292"/>
                    <a:pt x="28" y="20318"/>
                    <a:pt x="1" y="20372"/>
                  </a:cubicBezTo>
                  <a:cubicBezTo>
                    <a:pt x="1" y="20425"/>
                    <a:pt x="28" y="20479"/>
                    <a:pt x="54" y="20506"/>
                  </a:cubicBezTo>
                  <a:cubicBezTo>
                    <a:pt x="1794" y="21496"/>
                    <a:pt x="2865" y="23316"/>
                    <a:pt x="2918" y="25324"/>
                  </a:cubicBezTo>
                  <a:cubicBezTo>
                    <a:pt x="2918" y="25350"/>
                    <a:pt x="2945" y="25404"/>
                    <a:pt x="2999" y="25431"/>
                  </a:cubicBezTo>
                  <a:cubicBezTo>
                    <a:pt x="4952" y="26394"/>
                    <a:pt x="6157" y="28348"/>
                    <a:pt x="6157" y="30543"/>
                  </a:cubicBezTo>
                  <a:cubicBezTo>
                    <a:pt x="6157" y="32711"/>
                    <a:pt x="4952" y="34665"/>
                    <a:pt x="2999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07" y="39643"/>
                    <a:pt x="81" y="40553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54" y="40767"/>
                  </a:cubicBezTo>
                  <a:cubicBezTo>
                    <a:pt x="1794" y="41784"/>
                    <a:pt x="2918" y="43658"/>
                    <a:pt x="2918" y="45532"/>
                  </a:cubicBezTo>
                  <a:cubicBezTo>
                    <a:pt x="2918" y="45558"/>
                    <a:pt x="2918" y="45558"/>
                    <a:pt x="2918" y="45585"/>
                  </a:cubicBezTo>
                  <a:cubicBezTo>
                    <a:pt x="2918" y="45612"/>
                    <a:pt x="2945" y="45665"/>
                    <a:pt x="2999" y="45692"/>
                  </a:cubicBezTo>
                  <a:cubicBezTo>
                    <a:pt x="4952" y="46656"/>
                    <a:pt x="6157" y="48636"/>
                    <a:pt x="6157" y="50804"/>
                  </a:cubicBezTo>
                  <a:cubicBezTo>
                    <a:pt x="6157" y="52972"/>
                    <a:pt x="4952" y="54926"/>
                    <a:pt x="2999" y="55917"/>
                  </a:cubicBezTo>
                  <a:cubicBezTo>
                    <a:pt x="2945" y="55917"/>
                    <a:pt x="2918" y="55970"/>
                    <a:pt x="2918" y="56024"/>
                  </a:cubicBezTo>
                  <a:cubicBezTo>
                    <a:pt x="2865" y="58004"/>
                    <a:pt x="1821" y="59798"/>
                    <a:pt x="81" y="60815"/>
                  </a:cubicBezTo>
                  <a:cubicBezTo>
                    <a:pt x="54" y="60815"/>
                    <a:pt x="28" y="60868"/>
                    <a:pt x="1" y="60895"/>
                  </a:cubicBezTo>
                  <a:cubicBezTo>
                    <a:pt x="1" y="60949"/>
                    <a:pt x="28" y="61002"/>
                    <a:pt x="54" y="61029"/>
                  </a:cubicBezTo>
                  <a:cubicBezTo>
                    <a:pt x="1794" y="62046"/>
                    <a:pt x="2865" y="63839"/>
                    <a:pt x="2918" y="65847"/>
                  </a:cubicBezTo>
                  <a:cubicBezTo>
                    <a:pt x="2918" y="65900"/>
                    <a:pt x="2945" y="65927"/>
                    <a:pt x="2999" y="65954"/>
                  </a:cubicBezTo>
                  <a:cubicBezTo>
                    <a:pt x="4952" y="66944"/>
                    <a:pt x="6157" y="68898"/>
                    <a:pt x="6157" y="71066"/>
                  </a:cubicBezTo>
                  <a:cubicBezTo>
                    <a:pt x="6157" y="73234"/>
                    <a:pt x="4952" y="75188"/>
                    <a:pt x="2999" y="76178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5" y="78293"/>
                    <a:pt x="1821" y="80086"/>
                    <a:pt x="81" y="81076"/>
                  </a:cubicBezTo>
                  <a:cubicBezTo>
                    <a:pt x="1" y="81130"/>
                    <a:pt x="1" y="81183"/>
                    <a:pt x="28" y="81264"/>
                  </a:cubicBezTo>
                  <a:cubicBezTo>
                    <a:pt x="44" y="81297"/>
                    <a:pt x="81" y="81320"/>
                    <a:pt x="120" y="81320"/>
                  </a:cubicBezTo>
                  <a:cubicBezTo>
                    <a:pt x="143" y="81320"/>
                    <a:pt x="168" y="81311"/>
                    <a:pt x="188" y="81290"/>
                  </a:cubicBezTo>
                  <a:cubicBezTo>
                    <a:pt x="1981" y="80273"/>
                    <a:pt x="3106" y="78427"/>
                    <a:pt x="3159" y="76366"/>
                  </a:cubicBezTo>
                  <a:cubicBezTo>
                    <a:pt x="5167" y="75322"/>
                    <a:pt x="6398" y="73314"/>
                    <a:pt x="6398" y="71066"/>
                  </a:cubicBezTo>
                  <a:cubicBezTo>
                    <a:pt x="6398" y="68818"/>
                    <a:pt x="5167" y="66784"/>
                    <a:pt x="3159" y="65766"/>
                  </a:cubicBezTo>
                  <a:cubicBezTo>
                    <a:pt x="3106" y="63786"/>
                    <a:pt x="2062" y="61992"/>
                    <a:pt x="376" y="60922"/>
                  </a:cubicBezTo>
                  <a:cubicBezTo>
                    <a:pt x="2062" y="59878"/>
                    <a:pt x="3106" y="58085"/>
                    <a:pt x="3159" y="56104"/>
                  </a:cubicBezTo>
                  <a:cubicBezTo>
                    <a:pt x="5167" y="55060"/>
                    <a:pt x="6398" y="53053"/>
                    <a:pt x="6398" y="50804"/>
                  </a:cubicBezTo>
                  <a:cubicBezTo>
                    <a:pt x="6398" y="48556"/>
                    <a:pt x="5167" y="46522"/>
                    <a:pt x="3159" y="45505"/>
                  </a:cubicBezTo>
                  <a:cubicBezTo>
                    <a:pt x="3159" y="43604"/>
                    <a:pt x="2062" y="41731"/>
                    <a:pt x="376" y="40660"/>
                  </a:cubicBezTo>
                  <a:cubicBezTo>
                    <a:pt x="1901" y="39723"/>
                    <a:pt x="3293" y="37903"/>
                    <a:pt x="3186" y="35816"/>
                  </a:cubicBezTo>
                  <a:cubicBezTo>
                    <a:pt x="5167" y="34799"/>
                    <a:pt x="6398" y="32764"/>
                    <a:pt x="6398" y="30543"/>
                  </a:cubicBezTo>
                  <a:cubicBezTo>
                    <a:pt x="6398" y="28295"/>
                    <a:pt x="5167" y="26260"/>
                    <a:pt x="3159" y="25243"/>
                  </a:cubicBezTo>
                  <a:cubicBezTo>
                    <a:pt x="3079" y="23236"/>
                    <a:pt x="2035" y="21443"/>
                    <a:pt x="376" y="20399"/>
                  </a:cubicBezTo>
                  <a:cubicBezTo>
                    <a:pt x="2089" y="19328"/>
                    <a:pt x="3186" y="17401"/>
                    <a:pt x="3186" y="15554"/>
                  </a:cubicBezTo>
                  <a:cubicBezTo>
                    <a:pt x="5167" y="14537"/>
                    <a:pt x="6398" y="12503"/>
                    <a:pt x="6398" y="10255"/>
                  </a:cubicBezTo>
                  <a:cubicBezTo>
                    <a:pt x="6398" y="8033"/>
                    <a:pt x="5167" y="5999"/>
                    <a:pt x="3186" y="4982"/>
                  </a:cubicBezTo>
                  <a:lnTo>
                    <a:pt x="3186" y="4955"/>
                  </a:lnTo>
                  <a:cubicBezTo>
                    <a:pt x="3186" y="3028"/>
                    <a:pt x="1981" y="1074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2"/>
            <p:cNvSpPr/>
            <p:nvPr/>
          </p:nvSpPr>
          <p:spPr>
            <a:xfrm>
              <a:off x="224725" y="8188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29" y="1"/>
                  </a:moveTo>
                  <a:cubicBezTo>
                    <a:pt x="83" y="1"/>
                    <a:pt x="44" y="20"/>
                    <a:pt x="27" y="70"/>
                  </a:cubicBezTo>
                  <a:cubicBezTo>
                    <a:pt x="27" y="70"/>
                    <a:pt x="1" y="97"/>
                    <a:pt x="1" y="124"/>
                  </a:cubicBezTo>
                  <a:cubicBezTo>
                    <a:pt x="1" y="178"/>
                    <a:pt x="27" y="204"/>
                    <a:pt x="81" y="231"/>
                  </a:cubicBezTo>
                  <a:cubicBezTo>
                    <a:pt x="1821" y="1248"/>
                    <a:pt x="2972" y="3175"/>
                    <a:pt x="2918" y="5022"/>
                  </a:cubicBezTo>
                  <a:cubicBezTo>
                    <a:pt x="2945" y="5076"/>
                    <a:pt x="2945" y="5129"/>
                    <a:pt x="2998" y="5156"/>
                  </a:cubicBezTo>
                  <a:cubicBezTo>
                    <a:pt x="4952" y="6119"/>
                    <a:pt x="6157" y="8073"/>
                    <a:pt x="6157" y="10268"/>
                  </a:cubicBezTo>
                  <a:cubicBezTo>
                    <a:pt x="6157" y="12436"/>
                    <a:pt x="4952" y="14390"/>
                    <a:pt x="2998" y="15354"/>
                  </a:cubicBezTo>
                  <a:cubicBezTo>
                    <a:pt x="2945" y="15380"/>
                    <a:pt x="2918" y="15461"/>
                    <a:pt x="2918" y="15487"/>
                  </a:cubicBezTo>
                  <a:cubicBezTo>
                    <a:pt x="2998" y="17334"/>
                    <a:pt x="1848" y="19235"/>
                    <a:pt x="108" y="20278"/>
                  </a:cubicBezTo>
                  <a:cubicBezTo>
                    <a:pt x="54" y="20278"/>
                    <a:pt x="27" y="20305"/>
                    <a:pt x="27" y="20359"/>
                  </a:cubicBezTo>
                  <a:cubicBezTo>
                    <a:pt x="1" y="20412"/>
                    <a:pt x="27" y="20466"/>
                    <a:pt x="81" y="20493"/>
                  </a:cubicBezTo>
                  <a:cubicBezTo>
                    <a:pt x="1794" y="21510"/>
                    <a:pt x="2865" y="23303"/>
                    <a:pt x="2918" y="25310"/>
                  </a:cubicBezTo>
                  <a:cubicBezTo>
                    <a:pt x="2945" y="25364"/>
                    <a:pt x="2972" y="25391"/>
                    <a:pt x="2998" y="25417"/>
                  </a:cubicBezTo>
                  <a:cubicBezTo>
                    <a:pt x="4952" y="26381"/>
                    <a:pt x="6157" y="28362"/>
                    <a:pt x="6157" y="30530"/>
                  </a:cubicBezTo>
                  <a:cubicBezTo>
                    <a:pt x="6157" y="32698"/>
                    <a:pt x="4952" y="34652"/>
                    <a:pt x="2998" y="35642"/>
                  </a:cubicBezTo>
                  <a:cubicBezTo>
                    <a:pt x="2945" y="35642"/>
                    <a:pt x="2918" y="35695"/>
                    <a:pt x="2918" y="35749"/>
                  </a:cubicBezTo>
                  <a:cubicBezTo>
                    <a:pt x="3106" y="37837"/>
                    <a:pt x="1633" y="39630"/>
                    <a:pt x="108" y="40540"/>
                  </a:cubicBezTo>
                  <a:cubicBezTo>
                    <a:pt x="54" y="40540"/>
                    <a:pt x="27" y="40594"/>
                    <a:pt x="27" y="40620"/>
                  </a:cubicBezTo>
                  <a:cubicBezTo>
                    <a:pt x="1" y="40674"/>
                    <a:pt x="27" y="40727"/>
                    <a:pt x="81" y="40754"/>
                  </a:cubicBezTo>
                  <a:cubicBezTo>
                    <a:pt x="1821" y="41771"/>
                    <a:pt x="2918" y="43645"/>
                    <a:pt x="2918" y="45545"/>
                  </a:cubicBezTo>
                  <a:cubicBezTo>
                    <a:pt x="2918" y="45545"/>
                    <a:pt x="2918" y="45545"/>
                    <a:pt x="2918" y="45572"/>
                  </a:cubicBezTo>
                  <a:cubicBezTo>
                    <a:pt x="2918" y="45626"/>
                    <a:pt x="2945" y="45652"/>
                    <a:pt x="2998" y="45679"/>
                  </a:cubicBezTo>
                  <a:cubicBezTo>
                    <a:pt x="4952" y="46669"/>
                    <a:pt x="6157" y="48623"/>
                    <a:pt x="6157" y="50791"/>
                  </a:cubicBezTo>
                  <a:cubicBezTo>
                    <a:pt x="6157" y="52959"/>
                    <a:pt x="4952" y="54913"/>
                    <a:pt x="2998" y="55904"/>
                  </a:cubicBezTo>
                  <a:cubicBezTo>
                    <a:pt x="2945" y="55930"/>
                    <a:pt x="2918" y="55957"/>
                    <a:pt x="2918" y="56011"/>
                  </a:cubicBezTo>
                  <a:cubicBezTo>
                    <a:pt x="2891" y="57991"/>
                    <a:pt x="1821" y="59785"/>
                    <a:pt x="108" y="60802"/>
                  </a:cubicBezTo>
                  <a:cubicBezTo>
                    <a:pt x="54" y="60828"/>
                    <a:pt x="27" y="60855"/>
                    <a:pt x="27" y="60882"/>
                  </a:cubicBezTo>
                  <a:cubicBezTo>
                    <a:pt x="1" y="60935"/>
                    <a:pt x="27" y="60989"/>
                    <a:pt x="81" y="61016"/>
                  </a:cubicBezTo>
                  <a:cubicBezTo>
                    <a:pt x="1821" y="62033"/>
                    <a:pt x="2891" y="63826"/>
                    <a:pt x="2918" y="65834"/>
                  </a:cubicBezTo>
                  <a:cubicBezTo>
                    <a:pt x="2918" y="65887"/>
                    <a:pt x="2945" y="65914"/>
                    <a:pt x="2998" y="65941"/>
                  </a:cubicBezTo>
                  <a:cubicBezTo>
                    <a:pt x="4952" y="66931"/>
                    <a:pt x="6157" y="68885"/>
                    <a:pt x="6157" y="71053"/>
                  </a:cubicBezTo>
                  <a:cubicBezTo>
                    <a:pt x="6157" y="73221"/>
                    <a:pt x="4952" y="75175"/>
                    <a:pt x="2998" y="76165"/>
                  </a:cubicBezTo>
                  <a:cubicBezTo>
                    <a:pt x="2945" y="76192"/>
                    <a:pt x="2918" y="76219"/>
                    <a:pt x="2918" y="76272"/>
                  </a:cubicBezTo>
                  <a:cubicBezTo>
                    <a:pt x="2891" y="78280"/>
                    <a:pt x="1821" y="80073"/>
                    <a:pt x="81" y="81090"/>
                  </a:cubicBezTo>
                  <a:cubicBezTo>
                    <a:pt x="27" y="81117"/>
                    <a:pt x="1" y="81197"/>
                    <a:pt x="27" y="81251"/>
                  </a:cubicBezTo>
                  <a:cubicBezTo>
                    <a:pt x="67" y="81290"/>
                    <a:pt x="106" y="81315"/>
                    <a:pt x="156" y="81315"/>
                  </a:cubicBezTo>
                  <a:cubicBezTo>
                    <a:pt x="174" y="81315"/>
                    <a:pt x="193" y="81311"/>
                    <a:pt x="215" y="81304"/>
                  </a:cubicBezTo>
                  <a:cubicBezTo>
                    <a:pt x="2008" y="80260"/>
                    <a:pt x="3106" y="78413"/>
                    <a:pt x="3186" y="76352"/>
                  </a:cubicBezTo>
                  <a:cubicBezTo>
                    <a:pt x="5166" y="75309"/>
                    <a:pt x="6398" y="73301"/>
                    <a:pt x="6398" y="71053"/>
                  </a:cubicBezTo>
                  <a:cubicBezTo>
                    <a:pt x="6398" y="68805"/>
                    <a:pt x="5166" y="66797"/>
                    <a:pt x="3186" y="65753"/>
                  </a:cubicBezTo>
                  <a:cubicBezTo>
                    <a:pt x="3106" y="63773"/>
                    <a:pt x="2062" y="61979"/>
                    <a:pt x="375" y="60909"/>
                  </a:cubicBezTo>
                  <a:cubicBezTo>
                    <a:pt x="2062" y="59865"/>
                    <a:pt x="3106" y="58072"/>
                    <a:pt x="3186" y="56091"/>
                  </a:cubicBezTo>
                  <a:cubicBezTo>
                    <a:pt x="5166" y="55047"/>
                    <a:pt x="6398" y="53040"/>
                    <a:pt x="6398" y="50791"/>
                  </a:cubicBezTo>
                  <a:cubicBezTo>
                    <a:pt x="6398" y="48543"/>
                    <a:pt x="5166" y="46536"/>
                    <a:pt x="3186" y="45492"/>
                  </a:cubicBezTo>
                  <a:cubicBezTo>
                    <a:pt x="3159" y="43591"/>
                    <a:pt x="2088" y="41718"/>
                    <a:pt x="375" y="40647"/>
                  </a:cubicBezTo>
                  <a:cubicBezTo>
                    <a:pt x="1901" y="39710"/>
                    <a:pt x="3320" y="37890"/>
                    <a:pt x="3186" y="35829"/>
                  </a:cubicBezTo>
                  <a:cubicBezTo>
                    <a:pt x="5166" y="34785"/>
                    <a:pt x="6398" y="32751"/>
                    <a:pt x="6398" y="30530"/>
                  </a:cubicBezTo>
                  <a:cubicBezTo>
                    <a:pt x="6398" y="28281"/>
                    <a:pt x="5166" y="26247"/>
                    <a:pt x="3186" y="25230"/>
                  </a:cubicBezTo>
                  <a:cubicBezTo>
                    <a:pt x="3079" y="23223"/>
                    <a:pt x="2062" y="21429"/>
                    <a:pt x="375" y="20386"/>
                  </a:cubicBezTo>
                  <a:cubicBezTo>
                    <a:pt x="2088" y="19315"/>
                    <a:pt x="3186" y="17441"/>
                    <a:pt x="3186" y="15595"/>
                  </a:cubicBezTo>
                  <a:cubicBezTo>
                    <a:pt x="3186" y="15595"/>
                    <a:pt x="3186" y="15568"/>
                    <a:pt x="3186" y="15541"/>
                  </a:cubicBezTo>
                  <a:cubicBezTo>
                    <a:pt x="5166" y="14524"/>
                    <a:pt x="6398" y="12490"/>
                    <a:pt x="6398" y="10268"/>
                  </a:cubicBezTo>
                  <a:cubicBezTo>
                    <a:pt x="6398" y="8020"/>
                    <a:pt x="5166" y="5986"/>
                    <a:pt x="3186" y="4969"/>
                  </a:cubicBezTo>
                  <a:lnTo>
                    <a:pt x="3186" y="4942"/>
                  </a:lnTo>
                  <a:cubicBezTo>
                    <a:pt x="3186" y="3041"/>
                    <a:pt x="1981" y="1061"/>
                    <a:pt x="215" y="17"/>
                  </a:cubicBezTo>
                  <a:cubicBezTo>
                    <a:pt x="185" y="7"/>
                    <a:pt x="156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2"/>
            <p:cNvSpPr/>
            <p:nvPr/>
          </p:nvSpPr>
          <p:spPr>
            <a:xfrm>
              <a:off x="1914975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51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27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45" y="15402"/>
                    <a:pt x="2945" y="15428"/>
                    <a:pt x="2945" y="15482"/>
                  </a:cubicBezTo>
                  <a:cubicBezTo>
                    <a:pt x="2998" y="17355"/>
                    <a:pt x="1848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45" y="35663"/>
                    <a:pt x="2918" y="35717"/>
                    <a:pt x="2945" y="35770"/>
                  </a:cubicBezTo>
                  <a:cubicBezTo>
                    <a:pt x="3106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45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6" y="78408"/>
                    <a:pt x="3186" y="76347"/>
                  </a:cubicBezTo>
                  <a:cubicBezTo>
                    <a:pt x="5166" y="75330"/>
                    <a:pt x="6424" y="73296"/>
                    <a:pt x="6424" y="71047"/>
                  </a:cubicBezTo>
                  <a:cubicBezTo>
                    <a:pt x="6424" y="68826"/>
                    <a:pt x="5166" y="66792"/>
                    <a:pt x="3186" y="65748"/>
                  </a:cubicBezTo>
                  <a:cubicBezTo>
                    <a:pt x="3106" y="63767"/>
                    <a:pt x="2062" y="61974"/>
                    <a:pt x="375" y="60930"/>
                  </a:cubicBezTo>
                  <a:cubicBezTo>
                    <a:pt x="2062" y="59859"/>
                    <a:pt x="3106" y="58093"/>
                    <a:pt x="3186" y="56085"/>
                  </a:cubicBezTo>
                  <a:cubicBezTo>
                    <a:pt x="5166" y="55068"/>
                    <a:pt x="6424" y="53034"/>
                    <a:pt x="6424" y="50786"/>
                  </a:cubicBezTo>
                  <a:cubicBezTo>
                    <a:pt x="6424" y="48537"/>
                    <a:pt x="5166" y="46530"/>
                    <a:pt x="3186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66" y="26268"/>
                    <a:pt x="3186" y="25225"/>
                  </a:cubicBezTo>
                  <a:cubicBezTo>
                    <a:pt x="3106" y="23244"/>
                    <a:pt x="2062" y="21451"/>
                    <a:pt x="375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66" y="14518"/>
                    <a:pt x="6424" y="12511"/>
                    <a:pt x="6424" y="10263"/>
                  </a:cubicBezTo>
                  <a:cubicBezTo>
                    <a:pt x="6424" y="8014"/>
                    <a:pt x="5166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193" y="4"/>
                    <a:pt x="172" y="1"/>
                    <a:pt x="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2"/>
            <p:cNvSpPr/>
            <p:nvPr/>
          </p:nvSpPr>
          <p:spPr>
            <a:xfrm>
              <a:off x="1761075" y="2845375"/>
              <a:ext cx="160625" cy="2032675"/>
            </a:xfrm>
            <a:custGeom>
              <a:avLst/>
              <a:gdLst/>
              <a:ahLst/>
              <a:cxnLst/>
              <a:rect l="l" t="t" r="r" b="b"/>
              <a:pathLst>
                <a:path w="6425" h="81307" extrusionOk="0">
                  <a:moveTo>
                    <a:pt x="146" y="1"/>
                  </a:moveTo>
                  <a:cubicBezTo>
                    <a:pt x="108" y="1"/>
                    <a:pt x="71" y="24"/>
                    <a:pt x="54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1" y="244"/>
                  </a:cubicBezTo>
                  <a:cubicBezTo>
                    <a:pt x="1821" y="1234"/>
                    <a:pt x="2972" y="3162"/>
                    <a:pt x="2945" y="5035"/>
                  </a:cubicBezTo>
                  <a:cubicBezTo>
                    <a:pt x="2945" y="5089"/>
                    <a:pt x="2972" y="5142"/>
                    <a:pt x="2998" y="5142"/>
                  </a:cubicBezTo>
                  <a:cubicBezTo>
                    <a:pt x="4952" y="6133"/>
                    <a:pt x="6183" y="8086"/>
                    <a:pt x="6183" y="10254"/>
                  </a:cubicBezTo>
                  <a:cubicBezTo>
                    <a:pt x="6183" y="12422"/>
                    <a:pt x="4952" y="14376"/>
                    <a:pt x="2998" y="15367"/>
                  </a:cubicBezTo>
                  <a:cubicBezTo>
                    <a:pt x="2972" y="15393"/>
                    <a:pt x="2945" y="15447"/>
                    <a:pt x="2945" y="15474"/>
                  </a:cubicBezTo>
                  <a:cubicBezTo>
                    <a:pt x="2998" y="17321"/>
                    <a:pt x="1847" y="19248"/>
                    <a:pt x="108" y="20265"/>
                  </a:cubicBezTo>
                  <a:cubicBezTo>
                    <a:pt x="81" y="20292"/>
                    <a:pt x="27" y="20318"/>
                    <a:pt x="27" y="20345"/>
                  </a:cubicBezTo>
                  <a:cubicBezTo>
                    <a:pt x="27" y="20425"/>
                    <a:pt x="27" y="20479"/>
                    <a:pt x="81" y="20506"/>
                  </a:cubicBezTo>
                  <a:cubicBezTo>
                    <a:pt x="1821" y="21496"/>
                    <a:pt x="2891" y="23289"/>
                    <a:pt x="2945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83" y="28348"/>
                    <a:pt x="6183" y="30516"/>
                  </a:cubicBezTo>
                  <a:cubicBezTo>
                    <a:pt x="6183" y="32684"/>
                    <a:pt x="4952" y="34665"/>
                    <a:pt x="2998" y="35628"/>
                  </a:cubicBezTo>
                  <a:cubicBezTo>
                    <a:pt x="2972" y="35655"/>
                    <a:pt x="2945" y="35709"/>
                    <a:pt x="2945" y="35762"/>
                  </a:cubicBezTo>
                  <a:cubicBezTo>
                    <a:pt x="3105" y="37823"/>
                    <a:pt x="1633" y="39643"/>
                    <a:pt x="108" y="40526"/>
                  </a:cubicBezTo>
                  <a:cubicBezTo>
                    <a:pt x="81" y="40553"/>
                    <a:pt x="27" y="40580"/>
                    <a:pt x="27" y="40633"/>
                  </a:cubicBezTo>
                  <a:cubicBezTo>
                    <a:pt x="27" y="40687"/>
                    <a:pt x="27" y="40741"/>
                    <a:pt x="81" y="40767"/>
                  </a:cubicBezTo>
                  <a:cubicBezTo>
                    <a:pt x="1821" y="41784"/>
                    <a:pt x="2945" y="43631"/>
                    <a:pt x="2945" y="45532"/>
                  </a:cubicBezTo>
                  <a:lnTo>
                    <a:pt x="2945" y="45558"/>
                  </a:lnTo>
                  <a:cubicBezTo>
                    <a:pt x="2945" y="45612"/>
                    <a:pt x="2972" y="45665"/>
                    <a:pt x="2998" y="45692"/>
                  </a:cubicBezTo>
                  <a:cubicBezTo>
                    <a:pt x="4952" y="46656"/>
                    <a:pt x="6183" y="48610"/>
                    <a:pt x="6183" y="50778"/>
                  </a:cubicBezTo>
                  <a:cubicBezTo>
                    <a:pt x="6183" y="52972"/>
                    <a:pt x="4952" y="54926"/>
                    <a:pt x="2998" y="55890"/>
                  </a:cubicBezTo>
                  <a:cubicBezTo>
                    <a:pt x="2972" y="55917"/>
                    <a:pt x="2945" y="55970"/>
                    <a:pt x="2945" y="55997"/>
                  </a:cubicBezTo>
                  <a:cubicBezTo>
                    <a:pt x="2891" y="58004"/>
                    <a:pt x="1847" y="59798"/>
                    <a:pt x="108" y="60815"/>
                  </a:cubicBezTo>
                  <a:cubicBezTo>
                    <a:pt x="81" y="60815"/>
                    <a:pt x="27" y="60841"/>
                    <a:pt x="27" y="60895"/>
                  </a:cubicBezTo>
                  <a:cubicBezTo>
                    <a:pt x="27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45" y="65847"/>
                  </a:cubicBezTo>
                  <a:cubicBezTo>
                    <a:pt x="2945" y="65873"/>
                    <a:pt x="2972" y="65927"/>
                    <a:pt x="2998" y="65954"/>
                  </a:cubicBezTo>
                  <a:cubicBezTo>
                    <a:pt x="4952" y="66917"/>
                    <a:pt x="6183" y="68871"/>
                    <a:pt x="6183" y="71066"/>
                  </a:cubicBezTo>
                  <a:cubicBezTo>
                    <a:pt x="6183" y="73234"/>
                    <a:pt x="4952" y="75188"/>
                    <a:pt x="2998" y="76151"/>
                  </a:cubicBezTo>
                  <a:cubicBezTo>
                    <a:pt x="2972" y="76178"/>
                    <a:pt x="2945" y="76232"/>
                    <a:pt x="2945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54" y="81237"/>
                  </a:cubicBezTo>
                  <a:cubicBezTo>
                    <a:pt x="71" y="81288"/>
                    <a:pt x="110" y="81306"/>
                    <a:pt x="149" y="81306"/>
                  </a:cubicBezTo>
                  <a:cubicBezTo>
                    <a:pt x="172" y="81306"/>
                    <a:pt x="195" y="81300"/>
                    <a:pt x="215" y="81290"/>
                  </a:cubicBezTo>
                  <a:cubicBezTo>
                    <a:pt x="2008" y="80247"/>
                    <a:pt x="3105" y="78400"/>
                    <a:pt x="3186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6" y="65766"/>
                  </a:cubicBezTo>
                  <a:cubicBezTo>
                    <a:pt x="3132" y="63759"/>
                    <a:pt x="2088" y="61992"/>
                    <a:pt x="402" y="60922"/>
                  </a:cubicBezTo>
                  <a:cubicBezTo>
                    <a:pt x="2088" y="59878"/>
                    <a:pt x="3132" y="58085"/>
                    <a:pt x="3186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6" y="45505"/>
                  </a:cubicBezTo>
                  <a:cubicBezTo>
                    <a:pt x="3186" y="43604"/>
                    <a:pt x="2088" y="41731"/>
                    <a:pt x="402" y="40660"/>
                  </a:cubicBezTo>
                  <a:cubicBezTo>
                    <a:pt x="1901" y="39697"/>
                    <a:pt x="3320" y="37877"/>
                    <a:pt x="3186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6" y="25216"/>
                  </a:cubicBezTo>
                  <a:cubicBezTo>
                    <a:pt x="3105" y="23236"/>
                    <a:pt x="2062" y="21442"/>
                    <a:pt x="402" y="20399"/>
                  </a:cubicBezTo>
                  <a:cubicBezTo>
                    <a:pt x="2115" y="19328"/>
                    <a:pt x="3212" y="17401"/>
                    <a:pt x="3186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6" y="4955"/>
                  </a:cubicBezTo>
                  <a:cubicBezTo>
                    <a:pt x="3186" y="3028"/>
                    <a:pt x="2008" y="1047"/>
                    <a:pt x="215" y="30"/>
                  </a:cubicBezTo>
                  <a:cubicBezTo>
                    <a:pt x="194" y="10"/>
                    <a:pt x="170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1607850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0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71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0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0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64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0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64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64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44" y="81296"/>
                    <a:pt x="82" y="81315"/>
                    <a:pt x="122" y="81315"/>
                  </a:cubicBezTo>
                  <a:cubicBezTo>
                    <a:pt x="145" y="81315"/>
                    <a:pt x="168" y="81308"/>
                    <a:pt x="188" y="81299"/>
                  </a:cubicBezTo>
                  <a:cubicBezTo>
                    <a:pt x="1981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61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61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2"/>
            <p:cNvSpPr/>
            <p:nvPr/>
          </p:nvSpPr>
          <p:spPr>
            <a:xfrm>
              <a:off x="1453950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33" y="1"/>
                  </a:moveTo>
                  <a:cubicBezTo>
                    <a:pt x="9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27" y="217"/>
                    <a:pt x="80" y="244"/>
                  </a:cubicBezTo>
                  <a:cubicBezTo>
                    <a:pt x="1820" y="1234"/>
                    <a:pt x="2971" y="3188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20"/>
                    <a:pt x="2944" y="15474"/>
                  </a:cubicBezTo>
                  <a:cubicBezTo>
                    <a:pt x="2998" y="17347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44" y="35655"/>
                    <a:pt x="2918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cubicBezTo>
                    <a:pt x="2944" y="45558"/>
                    <a:pt x="2944" y="45558"/>
                    <a:pt x="2944" y="45558"/>
                  </a:cubicBez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27" y="81237"/>
                  </a:cubicBezTo>
                  <a:cubicBezTo>
                    <a:pt x="61" y="81288"/>
                    <a:pt x="106" y="81306"/>
                    <a:pt x="147" y="81306"/>
                  </a:cubicBezTo>
                  <a:cubicBezTo>
                    <a:pt x="172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66" y="75322"/>
                    <a:pt x="6424" y="73288"/>
                    <a:pt x="6424" y="71066"/>
                  </a:cubicBezTo>
                  <a:cubicBezTo>
                    <a:pt x="6424" y="68818"/>
                    <a:pt x="5166" y="66783"/>
                    <a:pt x="3185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85" y="56077"/>
                  </a:cubicBezTo>
                  <a:cubicBezTo>
                    <a:pt x="5166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66" y="26260"/>
                    <a:pt x="3185" y="25216"/>
                  </a:cubicBezTo>
                  <a:cubicBezTo>
                    <a:pt x="3105" y="23236"/>
                    <a:pt x="2061" y="21442"/>
                    <a:pt x="375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84" y="10"/>
                    <a:pt x="157" y="1"/>
                    <a:pt x="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2"/>
            <p:cNvSpPr/>
            <p:nvPr/>
          </p:nvSpPr>
          <p:spPr>
            <a:xfrm>
              <a:off x="1300050" y="2593575"/>
              <a:ext cx="160600" cy="2032875"/>
            </a:xfrm>
            <a:custGeom>
              <a:avLst/>
              <a:gdLst/>
              <a:ahLst/>
              <a:cxnLst/>
              <a:rect l="l" t="t" r="r" b="b"/>
              <a:pathLst>
                <a:path w="6424" h="81315" extrusionOk="0">
                  <a:moveTo>
                    <a:pt x="167" y="1"/>
                  </a:moveTo>
                  <a:cubicBezTo>
                    <a:pt x="121" y="1"/>
                    <a:pt x="73" y="26"/>
                    <a:pt x="54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0" y="225"/>
                  </a:cubicBezTo>
                  <a:cubicBezTo>
                    <a:pt x="1820" y="1243"/>
                    <a:pt x="2971" y="3170"/>
                    <a:pt x="2944" y="5043"/>
                  </a:cubicBezTo>
                  <a:cubicBezTo>
                    <a:pt x="2944" y="5070"/>
                    <a:pt x="2971" y="5124"/>
                    <a:pt x="3025" y="5150"/>
                  </a:cubicBezTo>
                  <a:cubicBezTo>
                    <a:pt x="4952" y="6141"/>
                    <a:pt x="6183" y="8095"/>
                    <a:pt x="6183" y="10263"/>
                  </a:cubicBezTo>
                  <a:cubicBezTo>
                    <a:pt x="6183" y="12431"/>
                    <a:pt x="4952" y="14384"/>
                    <a:pt x="3025" y="15375"/>
                  </a:cubicBezTo>
                  <a:cubicBezTo>
                    <a:pt x="2971" y="15402"/>
                    <a:pt x="2944" y="15428"/>
                    <a:pt x="2944" y="15482"/>
                  </a:cubicBezTo>
                  <a:cubicBezTo>
                    <a:pt x="2998" y="17355"/>
                    <a:pt x="1847" y="19256"/>
                    <a:pt x="107" y="20273"/>
                  </a:cubicBezTo>
                  <a:cubicBezTo>
                    <a:pt x="80" y="20300"/>
                    <a:pt x="54" y="20326"/>
                    <a:pt x="27" y="20353"/>
                  </a:cubicBezTo>
                  <a:cubicBezTo>
                    <a:pt x="27" y="20407"/>
                    <a:pt x="27" y="20460"/>
                    <a:pt x="80" y="20514"/>
                  </a:cubicBezTo>
                  <a:cubicBezTo>
                    <a:pt x="1820" y="21504"/>
                    <a:pt x="2891" y="23297"/>
                    <a:pt x="2944" y="25305"/>
                  </a:cubicBezTo>
                  <a:cubicBezTo>
                    <a:pt x="2944" y="25358"/>
                    <a:pt x="2971" y="25385"/>
                    <a:pt x="3025" y="25412"/>
                  </a:cubicBezTo>
                  <a:cubicBezTo>
                    <a:pt x="4952" y="26402"/>
                    <a:pt x="6183" y="28356"/>
                    <a:pt x="6183" y="30524"/>
                  </a:cubicBezTo>
                  <a:cubicBezTo>
                    <a:pt x="6183" y="32692"/>
                    <a:pt x="4952" y="34646"/>
                    <a:pt x="3025" y="35636"/>
                  </a:cubicBezTo>
                  <a:cubicBezTo>
                    <a:pt x="2971" y="35663"/>
                    <a:pt x="2944" y="35717"/>
                    <a:pt x="2944" y="35770"/>
                  </a:cubicBezTo>
                  <a:cubicBezTo>
                    <a:pt x="3105" y="37831"/>
                    <a:pt x="1633" y="39651"/>
                    <a:pt x="107" y="40535"/>
                  </a:cubicBezTo>
                  <a:cubicBezTo>
                    <a:pt x="80" y="40561"/>
                    <a:pt x="54" y="40588"/>
                    <a:pt x="27" y="40615"/>
                  </a:cubicBezTo>
                  <a:cubicBezTo>
                    <a:pt x="27" y="40668"/>
                    <a:pt x="27" y="40749"/>
                    <a:pt x="80" y="40775"/>
                  </a:cubicBezTo>
                  <a:cubicBezTo>
                    <a:pt x="1820" y="41766"/>
                    <a:pt x="2944" y="43639"/>
                    <a:pt x="2944" y="45540"/>
                  </a:cubicBezTo>
                  <a:cubicBezTo>
                    <a:pt x="2944" y="45540"/>
                    <a:pt x="2944" y="45566"/>
                    <a:pt x="2944" y="45566"/>
                  </a:cubicBezTo>
                  <a:cubicBezTo>
                    <a:pt x="2944" y="45620"/>
                    <a:pt x="2971" y="45674"/>
                    <a:pt x="3025" y="45674"/>
                  </a:cubicBezTo>
                  <a:cubicBezTo>
                    <a:pt x="4952" y="46664"/>
                    <a:pt x="6183" y="48618"/>
                    <a:pt x="6183" y="50786"/>
                  </a:cubicBezTo>
                  <a:cubicBezTo>
                    <a:pt x="6183" y="52954"/>
                    <a:pt x="4952" y="54934"/>
                    <a:pt x="3025" y="55898"/>
                  </a:cubicBezTo>
                  <a:cubicBezTo>
                    <a:pt x="2971" y="55925"/>
                    <a:pt x="2944" y="55952"/>
                    <a:pt x="2944" y="56005"/>
                  </a:cubicBezTo>
                  <a:cubicBezTo>
                    <a:pt x="2891" y="58012"/>
                    <a:pt x="1847" y="59806"/>
                    <a:pt x="107" y="60796"/>
                  </a:cubicBezTo>
                  <a:cubicBezTo>
                    <a:pt x="80" y="60823"/>
                    <a:pt x="54" y="60850"/>
                    <a:pt x="27" y="60903"/>
                  </a:cubicBezTo>
                  <a:cubicBezTo>
                    <a:pt x="27" y="60957"/>
                    <a:pt x="27" y="61010"/>
                    <a:pt x="80" y="61037"/>
                  </a:cubicBezTo>
                  <a:cubicBezTo>
                    <a:pt x="1820" y="62054"/>
                    <a:pt x="2891" y="63847"/>
                    <a:pt x="2944" y="65828"/>
                  </a:cubicBezTo>
                  <a:cubicBezTo>
                    <a:pt x="2944" y="65882"/>
                    <a:pt x="2971" y="65935"/>
                    <a:pt x="3025" y="65962"/>
                  </a:cubicBezTo>
                  <a:cubicBezTo>
                    <a:pt x="4952" y="66925"/>
                    <a:pt x="6183" y="68879"/>
                    <a:pt x="6183" y="71047"/>
                  </a:cubicBezTo>
                  <a:cubicBezTo>
                    <a:pt x="6183" y="73242"/>
                    <a:pt x="4952" y="75196"/>
                    <a:pt x="3025" y="76160"/>
                  </a:cubicBezTo>
                  <a:cubicBezTo>
                    <a:pt x="2971" y="76186"/>
                    <a:pt x="2944" y="76240"/>
                    <a:pt x="2944" y="76267"/>
                  </a:cubicBezTo>
                  <a:cubicBezTo>
                    <a:pt x="2891" y="78274"/>
                    <a:pt x="1820" y="80067"/>
                    <a:pt x="80" y="81084"/>
                  </a:cubicBezTo>
                  <a:cubicBezTo>
                    <a:pt x="27" y="81111"/>
                    <a:pt x="0" y="81191"/>
                    <a:pt x="54" y="81245"/>
                  </a:cubicBezTo>
                  <a:cubicBezTo>
                    <a:pt x="71" y="81296"/>
                    <a:pt x="109" y="81315"/>
                    <a:pt x="149" y="81315"/>
                  </a:cubicBezTo>
                  <a:cubicBezTo>
                    <a:pt x="171" y="81315"/>
                    <a:pt x="195" y="81308"/>
                    <a:pt x="214" y="81299"/>
                  </a:cubicBezTo>
                  <a:cubicBezTo>
                    <a:pt x="2007" y="80255"/>
                    <a:pt x="3105" y="78408"/>
                    <a:pt x="3185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5" y="65748"/>
                  </a:cubicBezTo>
                  <a:cubicBezTo>
                    <a:pt x="3132" y="63767"/>
                    <a:pt x="2088" y="61974"/>
                    <a:pt x="402" y="60930"/>
                  </a:cubicBezTo>
                  <a:cubicBezTo>
                    <a:pt x="2088" y="59859"/>
                    <a:pt x="3132" y="58093"/>
                    <a:pt x="3185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5" y="45486"/>
                  </a:cubicBezTo>
                  <a:cubicBezTo>
                    <a:pt x="3185" y="43586"/>
                    <a:pt x="2088" y="41739"/>
                    <a:pt x="402" y="40668"/>
                  </a:cubicBezTo>
                  <a:cubicBezTo>
                    <a:pt x="1927" y="39705"/>
                    <a:pt x="3319" y="37885"/>
                    <a:pt x="3212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5" y="25225"/>
                  </a:cubicBezTo>
                  <a:cubicBezTo>
                    <a:pt x="3105" y="23244"/>
                    <a:pt x="2061" y="21451"/>
                    <a:pt x="402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62"/>
                    <a:pt x="3185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5" y="4963"/>
                  </a:cubicBezTo>
                  <a:cubicBezTo>
                    <a:pt x="3185" y="3036"/>
                    <a:pt x="2007" y="1055"/>
                    <a:pt x="214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1146800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0" y="1"/>
                  </a:moveTo>
                  <a:cubicBezTo>
                    <a:pt x="81" y="1"/>
                    <a:pt x="44" y="24"/>
                    <a:pt x="28" y="57"/>
                  </a:cubicBezTo>
                  <a:cubicBezTo>
                    <a:pt x="28" y="84"/>
                    <a:pt x="1" y="110"/>
                    <a:pt x="1" y="137"/>
                  </a:cubicBezTo>
                  <a:cubicBezTo>
                    <a:pt x="1" y="164"/>
                    <a:pt x="28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2" y="17321"/>
                    <a:pt x="1848" y="19248"/>
                    <a:pt x="81" y="20265"/>
                  </a:cubicBezTo>
                  <a:cubicBezTo>
                    <a:pt x="54" y="20292"/>
                    <a:pt x="28" y="20318"/>
                    <a:pt x="1" y="20345"/>
                  </a:cubicBezTo>
                  <a:cubicBezTo>
                    <a:pt x="1" y="20425"/>
                    <a:pt x="28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9" y="37823"/>
                    <a:pt x="1633" y="39643"/>
                    <a:pt x="81" y="40526"/>
                  </a:cubicBezTo>
                  <a:cubicBezTo>
                    <a:pt x="54" y="40553"/>
                    <a:pt x="28" y="40580"/>
                    <a:pt x="1" y="40633"/>
                  </a:cubicBezTo>
                  <a:cubicBezTo>
                    <a:pt x="1" y="40687"/>
                    <a:pt x="28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32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81" y="60815"/>
                  </a:cubicBezTo>
                  <a:cubicBezTo>
                    <a:pt x="54" y="60815"/>
                    <a:pt x="28" y="60841"/>
                    <a:pt x="1" y="60895"/>
                  </a:cubicBezTo>
                  <a:cubicBezTo>
                    <a:pt x="1" y="60949"/>
                    <a:pt x="28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8" y="81103"/>
                    <a:pt x="1" y="81183"/>
                    <a:pt x="28" y="81237"/>
                  </a:cubicBezTo>
                  <a:cubicBezTo>
                    <a:pt x="44" y="81288"/>
                    <a:pt x="83" y="81306"/>
                    <a:pt x="129" y="81306"/>
                  </a:cubicBezTo>
                  <a:cubicBezTo>
                    <a:pt x="156" y="81306"/>
                    <a:pt x="185" y="81300"/>
                    <a:pt x="215" y="81290"/>
                  </a:cubicBezTo>
                  <a:cubicBezTo>
                    <a:pt x="1981" y="80247"/>
                    <a:pt x="3106" y="78400"/>
                    <a:pt x="3186" y="76366"/>
                  </a:cubicBezTo>
                  <a:cubicBezTo>
                    <a:pt x="5167" y="75322"/>
                    <a:pt x="6398" y="73288"/>
                    <a:pt x="6398" y="71066"/>
                  </a:cubicBezTo>
                  <a:cubicBezTo>
                    <a:pt x="6398" y="68818"/>
                    <a:pt x="5167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7" y="55060"/>
                    <a:pt x="6398" y="53026"/>
                    <a:pt x="6398" y="50778"/>
                  </a:cubicBezTo>
                  <a:cubicBezTo>
                    <a:pt x="6398" y="48556"/>
                    <a:pt x="5167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7" y="34799"/>
                    <a:pt x="6398" y="32764"/>
                    <a:pt x="6398" y="30516"/>
                  </a:cubicBezTo>
                  <a:cubicBezTo>
                    <a:pt x="6398" y="28268"/>
                    <a:pt x="5167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01"/>
                    <a:pt x="3186" y="15554"/>
                  </a:cubicBezTo>
                  <a:cubicBezTo>
                    <a:pt x="5167" y="14510"/>
                    <a:pt x="6398" y="12503"/>
                    <a:pt x="6398" y="10254"/>
                  </a:cubicBezTo>
                  <a:cubicBezTo>
                    <a:pt x="6398" y="8006"/>
                    <a:pt x="5167" y="5999"/>
                    <a:pt x="3186" y="4955"/>
                  </a:cubicBezTo>
                  <a:cubicBezTo>
                    <a:pt x="3186" y="3028"/>
                    <a:pt x="1981" y="1047"/>
                    <a:pt x="188" y="30"/>
                  </a:cubicBezTo>
                  <a:cubicBezTo>
                    <a:pt x="168" y="10"/>
                    <a:pt x="143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992900" y="2593575"/>
              <a:ext cx="160625" cy="2032875"/>
            </a:xfrm>
            <a:custGeom>
              <a:avLst/>
              <a:gdLst/>
              <a:ahLst/>
              <a:cxnLst/>
              <a:rect l="l" t="t" r="r" b="b"/>
              <a:pathLst>
                <a:path w="6425" h="81315" extrusionOk="0">
                  <a:moveTo>
                    <a:pt x="167" y="1"/>
                  </a:moveTo>
                  <a:cubicBezTo>
                    <a:pt x="120" y="1"/>
                    <a:pt x="67" y="26"/>
                    <a:pt x="27" y="65"/>
                  </a:cubicBezTo>
                  <a:cubicBezTo>
                    <a:pt x="27" y="92"/>
                    <a:pt x="27" y="118"/>
                    <a:pt x="27" y="118"/>
                  </a:cubicBezTo>
                  <a:cubicBezTo>
                    <a:pt x="27" y="172"/>
                    <a:pt x="54" y="225"/>
                    <a:pt x="81" y="225"/>
                  </a:cubicBezTo>
                  <a:cubicBezTo>
                    <a:pt x="1821" y="1243"/>
                    <a:pt x="2972" y="3170"/>
                    <a:pt x="2945" y="5043"/>
                  </a:cubicBezTo>
                  <a:cubicBezTo>
                    <a:pt x="2945" y="5070"/>
                    <a:pt x="2972" y="5124"/>
                    <a:pt x="2998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8" y="15375"/>
                  </a:cubicBezTo>
                  <a:cubicBezTo>
                    <a:pt x="2972" y="15402"/>
                    <a:pt x="2945" y="15428"/>
                    <a:pt x="2945" y="15482"/>
                  </a:cubicBezTo>
                  <a:cubicBezTo>
                    <a:pt x="2998" y="17329"/>
                    <a:pt x="1847" y="19256"/>
                    <a:pt x="108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1" y="20407"/>
                    <a:pt x="27" y="20460"/>
                    <a:pt x="81" y="20514"/>
                  </a:cubicBezTo>
                  <a:cubicBezTo>
                    <a:pt x="1794" y="21504"/>
                    <a:pt x="2865" y="23297"/>
                    <a:pt x="2945" y="25305"/>
                  </a:cubicBezTo>
                  <a:cubicBezTo>
                    <a:pt x="2945" y="25358"/>
                    <a:pt x="2972" y="25385"/>
                    <a:pt x="2998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8" y="35636"/>
                  </a:cubicBezTo>
                  <a:cubicBezTo>
                    <a:pt x="2972" y="35663"/>
                    <a:pt x="2945" y="35717"/>
                    <a:pt x="2945" y="35770"/>
                  </a:cubicBezTo>
                  <a:cubicBezTo>
                    <a:pt x="3105" y="37831"/>
                    <a:pt x="1633" y="39651"/>
                    <a:pt x="108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1" y="40668"/>
                    <a:pt x="27" y="40749"/>
                    <a:pt x="81" y="40775"/>
                  </a:cubicBezTo>
                  <a:cubicBezTo>
                    <a:pt x="1821" y="41766"/>
                    <a:pt x="2945" y="43639"/>
                    <a:pt x="2945" y="45540"/>
                  </a:cubicBezTo>
                  <a:cubicBezTo>
                    <a:pt x="2945" y="45540"/>
                    <a:pt x="2945" y="45566"/>
                    <a:pt x="2945" y="45566"/>
                  </a:cubicBezTo>
                  <a:cubicBezTo>
                    <a:pt x="2918" y="45620"/>
                    <a:pt x="2972" y="45674"/>
                    <a:pt x="2998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8" y="55898"/>
                  </a:cubicBezTo>
                  <a:cubicBezTo>
                    <a:pt x="2972" y="55925"/>
                    <a:pt x="2945" y="55952"/>
                    <a:pt x="2945" y="56005"/>
                  </a:cubicBezTo>
                  <a:cubicBezTo>
                    <a:pt x="2891" y="58012"/>
                    <a:pt x="1821" y="59806"/>
                    <a:pt x="108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1" y="60957"/>
                    <a:pt x="27" y="61010"/>
                    <a:pt x="81" y="61037"/>
                  </a:cubicBezTo>
                  <a:cubicBezTo>
                    <a:pt x="1821" y="62054"/>
                    <a:pt x="2891" y="63847"/>
                    <a:pt x="2945" y="65828"/>
                  </a:cubicBezTo>
                  <a:cubicBezTo>
                    <a:pt x="2945" y="65882"/>
                    <a:pt x="2972" y="65935"/>
                    <a:pt x="2998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8" y="76160"/>
                  </a:cubicBezTo>
                  <a:cubicBezTo>
                    <a:pt x="2972" y="76186"/>
                    <a:pt x="2945" y="76240"/>
                    <a:pt x="2945" y="76267"/>
                  </a:cubicBezTo>
                  <a:cubicBezTo>
                    <a:pt x="2891" y="78274"/>
                    <a:pt x="1821" y="80067"/>
                    <a:pt x="81" y="81084"/>
                  </a:cubicBezTo>
                  <a:cubicBezTo>
                    <a:pt x="27" y="81111"/>
                    <a:pt x="1" y="81191"/>
                    <a:pt x="27" y="81245"/>
                  </a:cubicBezTo>
                  <a:cubicBezTo>
                    <a:pt x="61" y="81296"/>
                    <a:pt x="106" y="81315"/>
                    <a:pt x="148" y="81315"/>
                  </a:cubicBezTo>
                  <a:cubicBezTo>
                    <a:pt x="172" y="81315"/>
                    <a:pt x="195" y="81308"/>
                    <a:pt x="215" y="81299"/>
                  </a:cubicBezTo>
                  <a:cubicBezTo>
                    <a:pt x="2008" y="80255"/>
                    <a:pt x="3105" y="78408"/>
                    <a:pt x="3186" y="76347"/>
                  </a:cubicBezTo>
                  <a:cubicBezTo>
                    <a:pt x="5193" y="75330"/>
                    <a:pt x="6424" y="73296"/>
                    <a:pt x="6424" y="71047"/>
                  </a:cubicBezTo>
                  <a:cubicBezTo>
                    <a:pt x="6424" y="68826"/>
                    <a:pt x="5193" y="66792"/>
                    <a:pt x="3186" y="65748"/>
                  </a:cubicBezTo>
                  <a:cubicBezTo>
                    <a:pt x="3105" y="63767"/>
                    <a:pt x="2088" y="61974"/>
                    <a:pt x="402" y="60930"/>
                  </a:cubicBezTo>
                  <a:cubicBezTo>
                    <a:pt x="2088" y="59859"/>
                    <a:pt x="3105" y="58093"/>
                    <a:pt x="3186" y="56085"/>
                  </a:cubicBezTo>
                  <a:cubicBezTo>
                    <a:pt x="5193" y="55068"/>
                    <a:pt x="6424" y="53034"/>
                    <a:pt x="6424" y="50786"/>
                  </a:cubicBezTo>
                  <a:cubicBezTo>
                    <a:pt x="6424" y="48537"/>
                    <a:pt x="5193" y="46530"/>
                    <a:pt x="3186" y="45486"/>
                  </a:cubicBezTo>
                  <a:cubicBezTo>
                    <a:pt x="3159" y="43586"/>
                    <a:pt x="2088" y="41739"/>
                    <a:pt x="402" y="40668"/>
                  </a:cubicBezTo>
                  <a:cubicBezTo>
                    <a:pt x="1901" y="39705"/>
                    <a:pt x="3320" y="37885"/>
                    <a:pt x="3186" y="35824"/>
                  </a:cubicBezTo>
                  <a:cubicBezTo>
                    <a:pt x="5193" y="34780"/>
                    <a:pt x="6424" y="32772"/>
                    <a:pt x="6424" y="30524"/>
                  </a:cubicBezTo>
                  <a:cubicBezTo>
                    <a:pt x="6424" y="28276"/>
                    <a:pt x="5193" y="26268"/>
                    <a:pt x="3186" y="25225"/>
                  </a:cubicBezTo>
                  <a:cubicBezTo>
                    <a:pt x="3105" y="23244"/>
                    <a:pt x="2062" y="21451"/>
                    <a:pt x="402" y="20407"/>
                  </a:cubicBezTo>
                  <a:cubicBezTo>
                    <a:pt x="2088" y="19336"/>
                    <a:pt x="3186" y="17436"/>
                    <a:pt x="3186" y="15616"/>
                  </a:cubicBezTo>
                  <a:cubicBezTo>
                    <a:pt x="3186" y="15589"/>
                    <a:pt x="3186" y="15562"/>
                    <a:pt x="3186" y="15562"/>
                  </a:cubicBezTo>
                  <a:cubicBezTo>
                    <a:pt x="5193" y="14518"/>
                    <a:pt x="6424" y="12511"/>
                    <a:pt x="6424" y="10263"/>
                  </a:cubicBezTo>
                  <a:cubicBezTo>
                    <a:pt x="6424" y="8014"/>
                    <a:pt x="5193" y="6007"/>
                    <a:pt x="3186" y="4963"/>
                  </a:cubicBezTo>
                  <a:cubicBezTo>
                    <a:pt x="3186" y="3036"/>
                    <a:pt x="2008" y="1055"/>
                    <a:pt x="215" y="11"/>
                  </a:cubicBezTo>
                  <a:cubicBezTo>
                    <a:pt x="200" y="4"/>
                    <a:pt x="184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83967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19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0" y="84"/>
                    <a:pt x="0" y="110"/>
                    <a:pt x="0" y="137"/>
                  </a:cubicBezTo>
                  <a:cubicBezTo>
                    <a:pt x="0" y="164"/>
                    <a:pt x="27" y="217"/>
                    <a:pt x="54" y="244"/>
                  </a:cubicBezTo>
                  <a:cubicBezTo>
                    <a:pt x="1794" y="1234"/>
                    <a:pt x="2971" y="3162"/>
                    <a:pt x="2918" y="5035"/>
                  </a:cubicBezTo>
                  <a:cubicBezTo>
                    <a:pt x="2918" y="5089"/>
                    <a:pt x="2945" y="5142"/>
                    <a:pt x="2998" y="5142"/>
                  </a:cubicBezTo>
                  <a:cubicBezTo>
                    <a:pt x="4925" y="6133"/>
                    <a:pt x="6156" y="8086"/>
                    <a:pt x="6156" y="10254"/>
                  </a:cubicBezTo>
                  <a:cubicBezTo>
                    <a:pt x="6156" y="12422"/>
                    <a:pt x="4925" y="14376"/>
                    <a:pt x="2998" y="15367"/>
                  </a:cubicBezTo>
                  <a:cubicBezTo>
                    <a:pt x="2945" y="15393"/>
                    <a:pt x="2918" y="15420"/>
                    <a:pt x="2918" y="15474"/>
                  </a:cubicBezTo>
                  <a:cubicBezTo>
                    <a:pt x="2971" y="17321"/>
                    <a:pt x="1847" y="19248"/>
                    <a:pt x="81" y="20265"/>
                  </a:cubicBezTo>
                  <a:cubicBezTo>
                    <a:pt x="54" y="20292"/>
                    <a:pt x="27" y="20318"/>
                    <a:pt x="0" y="20345"/>
                  </a:cubicBezTo>
                  <a:cubicBezTo>
                    <a:pt x="0" y="20425"/>
                    <a:pt x="27" y="20479"/>
                    <a:pt x="54" y="20506"/>
                  </a:cubicBezTo>
                  <a:cubicBezTo>
                    <a:pt x="1794" y="21496"/>
                    <a:pt x="2864" y="23289"/>
                    <a:pt x="2918" y="25297"/>
                  </a:cubicBezTo>
                  <a:cubicBezTo>
                    <a:pt x="2918" y="25350"/>
                    <a:pt x="2945" y="25404"/>
                    <a:pt x="2998" y="25404"/>
                  </a:cubicBezTo>
                  <a:cubicBezTo>
                    <a:pt x="4925" y="26394"/>
                    <a:pt x="6156" y="28348"/>
                    <a:pt x="6156" y="30516"/>
                  </a:cubicBezTo>
                  <a:cubicBezTo>
                    <a:pt x="6156" y="32684"/>
                    <a:pt x="4925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078" y="37823"/>
                    <a:pt x="1606" y="39643"/>
                    <a:pt x="81" y="40526"/>
                  </a:cubicBezTo>
                  <a:cubicBezTo>
                    <a:pt x="54" y="40553"/>
                    <a:pt x="27" y="40580"/>
                    <a:pt x="0" y="40633"/>
                  </a:cubicBezTo>
                  <a:cubicBezTo>
                    <a:pt x="0" y="40687"/>
                    <a:pt x="27" y="40741"/>
                    <a:pt x="54" y="40767"/>
                  </a:cubicBezTo>
                  <a:cubicBezTo>
                    <a:pt x="1794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25" y="46656"/>
                    <a:pt x="6156" y="48610"/>
                    <a:pt x="6156" y="50778"/>
                  </a:cubicBezTo>
                  <a:cubicBezTo>
                    <a:pt x="6156" y="52972"/>
                    <a:pt x="4925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64" y="58004"/>
                    <a:pt x="1820" y="59798"/>
                    <a:pt x="81" y="60815"/>
                  </a:cubicBezTo>
                  <a:cubicBezTo>
                    <a:pt x="54" y="60815"/>
                    <a:pt x="27" y="60841"/>
                    <a:pt x="0" y="60895"/>
                  </a:cubicBezTo>
                  <a:cubicBezTo>
                    <a:pt x="0" y="60949"/>
                    <a:pt x="27" y="61002"/>
                    <a:pt x="54" y="61029"/>
                  </a:cubicBezTo>
                  <a:cubicBezTo>
                    <a:pt x="1794" y="62046"/>
                    <a:pt x="2864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25" y="66917"/>
                    <a:pt x="6156" y="68871"/>
                    <a:pt x="6156" y="71066"/>
                  </a:cubicBezTo>
                  <a:cubicBezTo>
                    <a:pt x="6156" y="73234"/>
                    <a:pt x="4925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64" y="78266"/>
                    <a:pt x="1794" y="80059"/>
                    <a:pt x="81" y="81076"/>
                  </a:cubicBezTo>
                  <a:cubicBezTo>
                    <a:pt x="0" y="81103"/>
                    <a:pt x="0" y="81183"/>
                    <a:pt x="27" y="81237"/>
                  </a:cubicBezTo>
                  <a:cubicBezTo>
                    <a:pt x="44" y="81288"/>
                    <a:pt x="83" y="81306"/>
                    <a:pt x="122" y="81306"/>
                  </a:cubicBezTo>
                  <a:cubicBezTo>
                    <a:pt x="145" y="81306"/>
                    <a:pt x="168" y="81300"/>
                    <a:pt x="188" y="81290"/>
                  </a:cubicBezTo>
                  <a:cubicBezTo>
                    <a:pt x="1981" y="80247"/>
                    <a:pt x="3105" y="78400"/>
                    <a:pt x="3159" y="76366"/>
                  </a:cubicBezTo>
                  <a:cubicBezTo>
                    <a:pt x="5166" y="75322"/>
                    <a:pt x="6397" y="73288"/>
                    <a:pt x="6397" y="71066"/>
                  </a:cubicBezTo>
                  <a:cubicBezTo>
                    <a:pt x="6397" y="68818"/>
                    <a:pt x="5166" y="66783"/>
                    <a:pt x="3159" y="65766"/>
                  </a:cubicBezTo>
                  <a:cubicBezTo>
                    <a:pt x="3105" y="63759"/>
                    <a:pt x="2061" y="61992"/>
                    <a:pt x="375" y="60922"/>
                  </a:cubicBezTo>
                  <a:cubicBezTo>
                    <a:pt x="2061" y="59878"/>
                    <a:pt x="3105" y="58085"/>
                    <a:pt x="3159" y="56077"/>
                  </a:cubicBezTo>
                  <a:cubicBezTo>
                    <a:pt x="5166" y="55060"/>
                    <a:pt x="6397" y="53026"/>
                    <a:pt x="6397" y="50778"/>
                  </a:cubicBezTo>
                  <a:cubicBezTo>
                    <a:pt x="6397" y="48556"/>
                    <a:pt x="5166" y="46522"/>
                    <a:pt x="3159" y="45505"/>
                  </a:cubicBezTo>
                  <a:cubicBezTo>
                    <a:pt x="3159" y="43604"/>
                    <a:pt x="2061" y="41731"/>
                    <a:pt x="375" y="40660"/>
                  </a:cubicBezTo>
                  <a:cubicBezTo>
                    <a:pt x="1901" y="39697"/>
                    <a:pt x="3292" y="37877"/>
                    <a:pt x="3185" y="35816"/>
                  </a:cubicBezTo>
                  <a:cubicBezTo>
                    <a:pt x="5166" y="34799"/>
                    <a:pt x="6397" y="32764"/>
                    <a:pt x="6397" y="30516"/>
                  </a:cubicBezTo>
                  <a:cubicBezTo>
                    <a:pt x="6397" y="28268"/>
                    <a:pt x="5166" y="26260"/>
                    <a:pt x="3159" y="25216"/>
                  </a:cubicBezTo>
                  <a:cubicBezTo>
                    <a:pt x="3078" y="23236"/>
                    <a:pt x="2035" y="21442"/>
                    <a:pt x="375" y="20399"/>
                  </a:cubicBezTo>
                  <a:cubicBezTo>
                    <a:pt x="2061" y="19328"/>
                    <a:pt x="3159" y="17454"/>
                    <a:pt x="3159" y="15608"/>
                  </a:cubicBezTo>
                  <a:cubicBezTo>
                    <a:pt x="3159" y="15581"/>
                    <a:pt x="3159" y="15581"/>
                    <a:pt x="3159" y="15554"/>
                  </a:cubicBezTo>
                  <a:cubicBezTo>
                    <a:pt x="5166" y="14510"/>
                    <a:pt x="6397" y="12503"/>
                    <a:pt x="6397" y="10254"/>
                  </a:cubicBezTo>
                  <a:cubicBezTo>
                    <a:pt x="6397" y="8006"/>
                    <a:pt x="5166" y="5999"/>
                    <a:pt x="3159" y="4955"/>
                  </a:cubicBezTo>
                  <a:cubicBezTo>
                    <a:pt x="3159" y="3028"/>
                    <a:pt x="1981" y="1047"/>
                    <a:pt x="188" y="30"/>
                  </a:cubicBezTo>
                  <a:cubicBezTo>
                    <a:pt x="167" y="10"/>
                    <a:pt x="143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68577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0" y="1"/>
                  </a:moveTo>
                  <a:cubicBezTo>
                    <a:pt x="95" y="1"/>
                    <a:pt x="47" y="26"/>
                    <a:pt x="27" y="65"/>
                  </a:cubicBezTo>
                  <a:cubicBezTo>
                    <a:pt x="27" y="92"/>
                    <a:pt x="0" y="118"/>
                    <a:pt x="0" y="118"/>
                  </a:cubicBezTo>
                  <a:cubicBezTo>
                    <a:pt x="0" y="172"/>
                    <a:pt x="27" y="225"/>
                    <a:pt x="81" y="225"/>
                  </a:cubicBezTo>
                  <a:cubicBezTo>
                    <a:pt x="1820" y="1243"/>
                    <a:pt x="2944" y="3170"/>
                    <a:pt x="2918" y="5043"/>
                  </a:cubicBezTo>
                  <a:cubicBezTo>
                    <a:pt x="2918" y="5070"/>
                    <a:pt x="2944" y="5124"/>
                    <a:pt x="2998" y="5150"/>
                  </a:cubicBezTo>
                  <a:cubicBezTo>
                    <a:pt x="4952" y="6141"/>
                    <a:pt x="6156" y="8095"/>
                    <a:pt x="6156" y="10263"/>
                  </a:cubicBezTo>
                  <a:cubicBezTo>
                    <a:pt x="6156" y="12431"/>
                    <a:pt x="4952" y="14384"/>
                    <a:pt x="2998" y="15375"/>
                  </a:cubicBezTo>
                  <a:cubicBezTo>
                    <a:pt x="2944" y="15402"/>
                    <a:pt x="2918" y="15428"/>
                    <a:pt x="2918" y="15482"/>
                  </a:cubicBezTo>
                  <a:cubicBezTo>
                    <a:pt x="2998" y="17329"/>
                    <a:pt x="1847" y="19256"/>
                    <a:pt x="81" y="20273"/>
                  </a:cubicBezTo>
                  <a:cubicBezTo>
                    <a:pt x="54" y="20300"/>
                    <a:pt x="27" y="20326"/>
                    <a:pt x="27" y="20353"/>
                  </a:cubicBezTo>
                  <a:cubicBezTo>
                    <a:pt x="0" y="20407"/>
                    <a:pt x="27" y="20460"/>
                    <a:pt x="81" y="20514"/>
                  </a:cubicBezTo>
                  <a:cubicBezTo>
                    <a:pt x="1794" y="21504"/>
                    <a:pt x="2864" y="23297"/>
                    <a:pt x="2918" y="25305"/>
                  </a:cubicBezTo>
                  <a:cubicBezTo>
                    <a:pt x="2918" y="25358"/>
                    <a:pt x="2944" y="25385"/>
                    <a:pt x="2998" y="25412"/>
                  </a:cubicBezTo>
                  <a:cubicBezTo>
                    <a:pt x="4952" y="26402"/>
                    <a:pt x="6156" y="28356"/>
                    <a:pt x="6156" y="30524"/>
                  </a:cubicBezTo>
                  <a:cubicBezTo>
                    <a:pt x="6156" y="32692"/>
                    <a:pt x="4952" y="34646"/>
                    <a:pt x="2998" y="35636"/>
                  </a:cubicBezTo>
                  <a:cubicBezTo>
                    <a:pt x="2944" y="35663"/>
                    <a:pt x="2918" y="35717"/>
                    <a:pt x="2918" y="35770"/>
                  </a:cubicBezTo>
                  <a:cubicBezTo>
                    <a:pt x="3078" y="37831"/>
                    <a:pt x="1633" y="39651"/>
                    <a:pt x="81" y="40535"/>
                  </a:cubicBezTo>
                  <a:cubicBezTo>
                    <a:pt x="54" y="40561"/>
                    <a:pt x="27" y="40588"/>
                    <a:pt x="27" y="40615"/>
                  </a:cubicBezTo>
                  <a:cubicBezTo>
                    <a:pt x="0" y="40668"/>
                    <a:pt x="27" y="40749"/>
                    <a:pt x="81" y="40775"/>
                  </a:cubicBezTo>
                  <a:cubicBezTo>
                    <a:pt x="1820" y="41766"/>
                    <a:pt x="2918" y="43639"/>
                    <a:pt x="2918" y="45540"/>
                  </a:cubicBezTo>
                  <a:lnTo>
                    <a:pt x="2918" y="45566"/>
                  </a:lnTo>
                  <a:cubicBezTo>
                    <a:pt x="2918" y="45620"/>
                    <a:pt x="2944" y="45674"/>
                    <a:pt x="2998" y="45674"/>
                  </a:cubicBezTo>
                  <a:cubicBezTo>
                    <a:pt x="4952" y="46664"/>
                    <a:pt x="6156" y="48618"/>
                    <a:pt x="6156" y="50786"/>
                  </a:cubicBezTo>
                  <a:cubicBezTo>
                    <a:pt x="6156" y="52954"/>
                    <a:pt x="4952" y="54934"/>
                    <a:pt x="2998" y="55898"/>
                  </a:cubicBezTo>
                  <a:cubicBezTo>
                    <a:pt x="2944" y="55925"/>
                    <a:pt x="2918" y="55952"/>
                    <a:pt x="2918" y="56005"/>
                  </a:cubicBezTo>
                  <a:cubicBezTo>
                    <a:pt x="2891" y="58012"/>
                    <a:pt x="1820" y="59806"/>
                    <a:pt x="81" y="60796"/>
                  </a:cubicBezTo>
                  <a:cubicBezTo>
                    <a:pt x="54" y="60823"/>
                    <a:pt x="27" y="60850"/>
                    <a:pt x="27" y="60903"/>
                  </a:cubicBezTo>
                  <a:cubicBezTo>
                    <a:pt x="0" y="60957"/>
                    <a:pt x="27" y="61010"/>
                    <a:pt x="81" y="61037"/>
                  </a:cubicBezTo>
                  <a:cubicBezTo>
                    <a:pt x="1820" y="62054"/>
                    <a:pt x="2891" y="63847"/>
                    <a:pt x="2918" y="65828"/>
                  </a:cubicBezTo>
                  <a:cubicBezTo>
                    <a:pt x="2918" y="65882"/>
                    <a:pt x="2944" y="65935"/>
                    <a:pt x="2998" y="65962"/>
                  </a:cubicBezTo>
                  <a:cubicBezTo>
                    <a:pt x="4952" y="66925"/>
                    <a:pt x="6156" y="68879"/>
                    <a:pt x="6156" y="71047"/>
                  </a:cubicBezTo>
                  <a:cubicBezTo>
                    <a:pt x="6156" y="73242"/>
                    <a:pt x="4952" y="75196"/>
                    <a:pt x="2998" y="76160"/>
                  </a:cubicBezTo>
                  <a:cubicBezTo>
                    <a:pt x="2944" y="76186"/>
                    <a:pt x="2918" y="76240"/>
                    <a:pt x="2918" y="76267"/>
                  </a:cubicBezTo>
                  <a:cubicBezTo>
                    <a:pt x="2891" y="78274"/>
                    <a:pt x="1820" y="80067"/>
                    <a:pt x="81" y="81084"/>
                  </a:cubicBezTo>
                  <a:cubicBezTo>
                    <a:pt x="27" y="81111"/>
                    <a:pt x="0" y="81191"/>
                    <a:pt x="27" y="81245"/>
                  </a:cubicBezTo>
                  <a:cubicBezTo>
                    <a:pt x="61" y="81296"/>
                    <a:pt x="95" y="81315"/>
                    <a:pt x="136" y="81315"/>
                  </a:cubicBezTo>
                  <a:cubicBezTo>
                    <a:pt x="159" y="81315"/>
                    <a:pt x="185" y="81308"/>
                    <a:pt x="214" y="81299"/>
                  </a:cubicBezTo>
                  <a:cubicBezTo>
                    <a:pt x="2008" y="80255"/>
                    <a:pt x="3105" y="78408"/>
                    <a:pt x="3185" y="76347"/>
                  </a:cubicBezTo>
                  <a:cubicBezTo>
                    <a:pt x="5166" y="75330"/>
                    <a:pt x="6397" y="73296"/>
                    <a:pt x="6397" y="71047"/>
                  </a:cubicBezTo>
                  <a:cubicBezTo>
                    <a:pt x="6397" y="68826"/>
                    <a:pt x="5166" y="66792"/>
                    <a:pt x="3185" y="65748"/>
                  </a:cubicBezTo>
                  <a:cubicBezTo>
                    <a:pt x="3105" y="63767"/>
                    <a:pt x="2061" y="61974"/>
                    <a:pt x="375" y="60930"/>
                  </a:cubicBezTo>
                  <a:cubicBezTo>
                    <a:pt x="2061" y="59859"/>
                    <a:pt x="3105" y="58093"/>
                    <a:pt x="3185" y="56085"/>
                  </a:cubicBezTo>
                  <a:cubicBezTo>
                    <a:pt x="5166" y="55068"/>
                    <a:pt x="6397" y="53034"/>
                    <a:pt x="6397" y="50786"/>
                  </a:cubicBezTo>
                  <a:cubicBezTo>
                    <a:pt x="6397" y="48537"/>
                    <a:pt x="5166" y="46530"/>
                    <a:pt x="3185" y="45486"/>
                  </a:cubicBezTo>
                  <a:cubicBezTo>
                    <a:pt x="3159" y="43586"/>
                    <a:pt x="2088" y="41739"/>
                    <a:pt x="375" y="40668"/>
                  </a:cubicBezTo>
                  <a:cubicBezTo>
                    <a:pt x="1901" y="39705"/>
                    <a:pt x="3292" y="37885"/>
                    <a:pt x="3185" y="35824"/>
                  </a:cubicBezTo>
                  <a:cubicBezTo>
                    <a:pt x="5166" y="34780"/>
                    <a:pt x="6397" y="32772"/>
                    <a:pt x="6397" y="30524"/>
                  </a:cubicBezTo>
                  <a:cubicBezTo>
                    <a:pt x="6397" y="28276"/>
                    <a:pt x="5166" y="26268"/>
                    <a:pt x="3185" y="25225"/>
                  </a:cubicBezTo>
                  <a:cubicBezTo>
                    <a:pt x="3078" y="23244"/>
                    <a:pt x="2061" y="21451"/>
                    <a:pt x="375" y="20407"/>
                  </a:cubicBezTo>
                  <a:cubicBezTo>
                    <a:pt x="2088" y="19336"/>
                    <a:pt x="3185" y="17436"/>
                    <a:pt x="3185" y="15616"/>
                  </a:cubicBezTo>
                  <a:cubicBezTo>
                    <a:pt x="3185" y="15589"/>
                    <a:pt x="3185" y="15589"/>
                    <a:pt x="3185" y="15562"/>
                  </a:cubicBezTo>
                  <a:cubicBezTo>
                    <a:pt x="5166" y="14518"/>
                    <a:pt x="6397" y="12511"/>
                    <a:pt x="6397" y="10263"/>
                  </a:cubicBezTo>
                  <a:cubicBezTo>
                    <a:pt x="6397" y="8014"/>
                    <a:pt x="5166" y="6007"/>
                    <a:pt x="3185" y="4963"/>
                  </a:cubicBezTo>
                  <a:cubicBezTo>
                    <a:pt x="3185" y="3036"/>
                    <a:pt x="1981" y="1055"/>
                    <a:pt x="188" y="11"/>
                  </a:cubicBezTo>
                  <a:cubicBezTo>
                    <a:pt x="173" y="4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2"/>
            <p:cNvSpPr/>
            <p:nvPr/>
          </p:nvSpPr>
          <p:spPr>
            <a:xfrm>
              <a:off x="531875" y="2845375"/>
              <a:ext cx="160600" cy="2032675"/>
            </a:xfrm>
            <a:custGeom>
              <a:avLst/>
              <a:gdLst/>
              <a:ahLst/>
              <a:cxnLst/>
              <a:rect l="l" t="t" r="r" b="b"/>
              <a:pathLst>
                <a:path w="6424" h="81307" extrusionOk="0">
                  <a:moveTo>
                    <a:pt x="144" y="1"/>
                  </a:moveTo>
                  <a:cubicBezTo>
                    <a:pt x="103" y="1"/>
                    <a:pt x="60" y="24"/>
                    <a:pt x="27" y="57"/>
                  </a:cubicBezTo>
                  <a:cubicBezTo>
                    <a:pt x="27" y="84"/>
                    <a:pt x="27" y="110"/>
                    <a:pt x="27" y="137"/>
                  </a:cubicBezTo>
                  <a:cubicBezTo>
                    <a:pt x="27" y="164"/>
                    <a:pt x="54" y="217"/>
                    <a:pt x="80" y="244"/>
                  </a:cubicBezTo>
                  <a:cubicBezTo>
                    <a:pt x="1820" y="1234"/>
                    <a:pt x="2971" y="3162"/>
                    <a:pt x="2944" y="5035"/>
                  </a:cubicBezTo>
                  <a:cubicBezTo>
                    <a:pt x="2944" y="5089"/>
                    <a:pt x="2971" y="5142"/>
                    <a:pt x="2998" y="5142"/>
                  </a:cubicBezTo>
                  <a:cubicBezTo>
                    <a:pt x="4952" y="6133"/>
                    <a:pt x="6156" y="8086"/>
                    <a:pt x="6156" y="10254"/>
                  </a:cubicBezTo>
                  <a:cubicBezTo>
                    <a:pt x="6156" y="12422"/>
                    <a:pt x="4952" y="14376"/>
                    <a:pt x="2998" y="15367"/>
                  </a:cubicBezTo>
                  <a:cubicBezTo>
                    <a:pt x="2971" y="15393"/>
                    <a:pt x="2944" y="15447"/>
                    <a:pt x="2944" y="15474"/>
                  </a:cubicBezTo>
                  <a:cubicBezTo>
                    <a:pt x="2998" y="17321"/>
                    <a:pt x="1847" y="19248"/>
                    <a:pt x="107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0" y="20425"/>
                    <a:pt x="27" y="20479"/>
                    <a:pt x="80" y="20506"/>
                  </a:cubicBezTo>
                  <a:cubicBezTo>
                    <a:pt x="1793" y="21496"/>
                    <a:pt x="2864" y="23289"/>
                    <a:pt x="2944" y="25297"/>
                  </a:cubicBezTo>
                  <a:cubicBezTo>
                    <a:pt x="2944" y="25350"/>
                    <a:pt x="2971" y="25404"/>
                    <a:pt x="2998" y="25404"/>
                  </a:cubicBezTo>
                  <a:cubicBezTo>
                    <a:pt x="4952" y="26394"/>
                    <a:pt x="6156" y="28348"/>
                    <a:pt x="6156" y="30516"/>
                  </a:cubicBezTo>
                  <a:cubicBezTo>
                    <a:pt x="6156" y="32684"/>
                    <a:pt x="4952" y="34665"/>
                    <a:pt x="2998" y="35628"/>
                  </a:cubicBezTo>
                  <a:cubicBezTo>
                    <a:pt x="2971" y="35655"/>
                    <a:pt x="2944" y="35709"/>
                    <a:pt x="2944" y="35762"/>
                  </a:cubicBezTo>
                  <a:cubicBezTo>
                    <a:pt x="3105" y="37823"/>
                    <a:pt x="1633" y="39643"/>
                    <a:pt x="107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0" y="40687"/>
                    <a:pt x="27" y="40741"/>
                    <a:pt x="80" y="40767"/>
                  </a:cubicBezTo>
                  <a:cubicBezTo>
                    <a:pt x="1820" y="41784"/>
                    <a:pt x="2944" y="43631"/>
                    <a:pt x="2944" y="45532"/>
                  </a:cubicBezTo>
                  <a:lnTo>
                    <a:pt x="2944" y="45558"/>
                  </a:lnTo>
                  <a:cubicBezTo>
                    <a:pt x="2918" y="45612"/>
                    <a:pt x="2971" y="45665"/>
                    <a:pt x="2998" y="45692"/>
                  </a:cubicBezTo>
                  <a:cubicBezTo>
                    <a:pt x="4952" y="46656"/>
                    <a:pt x="6156" y="48610"/>
                    <a:pt x="6156" y="50778"/>
                  </a:cubicBezTo>
                  <a:cubicBezTo>
                    <a:pt x="6156" y="52972"/>
                    <a:pt x="4952" y="54926"/>
                    <a:pt x="2998" y="55890"/>
                  </a:cubicBezTo>
                  <a:cubicBezTo>
                    <a:pt x="2971" y="55917"/>
                    <a:pt x="2944" y="55970"/>
                    <a:pt x="2944" y="55997"/>
                  </a:cubicBezTo>
                  <a:cubicBezTo>
                    <a:pt x="2891" y="58004"/>
                    <a:pt x="1820" y="59798"/>
                    <a:pt x="107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0" y="60949"/>
                    <a:pt x="27" y="61002"/>
                    <a:pt x="80" y="61029"/>
                  </a:cubicBezTo>
                  <a:cubicBezTo>
                    <a:pt x="1820" y="62046"/>
                    <a:pt x="2891" y="63839"/>
                    <a:pt x="2944" y="65847"/>
                  </a:cubicBezTo>
                  <a:cubicBezTo>
                    <a:pt x="2944" y="65873"/>
                    <a:pt x="2971" y="65927"/>
                    <a:pt x="2998" y="65954"/>
                  </a:cubicBezTo>
                  <a:cubicBezTo>
                    <a:pt x="4952" y="66917"/>
                    <a:pt x="6156" y="68871"/>
                    <a:pt x="6156" y="71066"/>
                  </a:cubicBezTo>
                  <a:cubicBezTo>
                    <a:pt x="6156" y="73234"/>
                    <a:pt x="4952" y="75188"/>
                    <a:pt x="2998" y="76151"/>
                  </a:cubicBezTo>
                  <a:cubicBezTo>
                    <a:pt x="2971" y="76178"/>
                    <a:pt x="2944" y="76232"/>
                    <a:pt x="2944" y="76285"/>
                  </a:cubicBezTo>
                  <a:cubicBezTo>
                    <a:pt x="2891" y="78266"/>
                    <a:pt x="1820" y="80059"/>
                    <a:pt x="80" y="81076"/>
                  </a:cubicBezTo>
                  <a:cubicBezTo>
                    <a:pt x="27" y="81103"/>
                    <a:pt x="0" y="81183"/>
                    <a:pt x="54" y="81237"/>
                  </a:cubicBezTo>
                  <a:cubicBezTo>
                    <a:pt x="71" y="81288"/>
                    <a:pt x="109" y="81306"/>
                    <a:pt x="149" y="81306"/>
                  </a:cubicBezTo>
                  <a:cubicBezTo>
                    <a:pt x="171" y="81306"/>
                    <a:pt x="195" y="81300"/>
                    <a:pt x="214" y="81290"/>
                  </a:cubicBezTo>
                  <a:cubicBezTo>
                    <a:pt x="2008" y="80247"/>
                    <a:pt x="3105" y="78400"/>
                    <a:pt x="3185" y="76366"/>
                  </a:cubicBezTo>
                  <a:cubicBezTo>
                    <a:pt x="5193" y="75322"/>
                    <a:pt x="6424" y="73288"/>
                    <a:pt x="6424" y="71066"/>
                  </a:cubicBezTo>
                  <a:cubicBezTo>
                    <a:pt x="6424" y="68818"/>
                    <a:pt x="5193" y="66783"/>
                    <a:pt x="3185" y="65766"/>
                  </a:cubicBezTo>
                  <a:cubicBezTo>
                    <a:pt x="3105" y="63759"/>
                    <a:pt x="2088" y="61992"/>
                    <a:pt x="402" y="60922"/>
                  </a:cubicBezTo>
                  <a:cubicBezTo>
                    <a:pt x="2088" y="59878"/>
                    <a:pt x="3105" y="58085"/>
                    <a:pt x="3185" y="56077"/>
                  </a:cubicBezTo>
                  <a:cubicBezTo>
                    <a:pt x="5193" y="55060"/>
                    <a:pt x="6424" y="53026"/>
                    <a:pt x="6424" y="50778"/>
                  </a:cubicBezTo>
                  <a:cubicBezTo>
                    <a:pt x="6424" y="48556"/>
                    <a:pt x="5193" y="46522"/>
                    <a:pt x="3185" y="45505"/>
                  </a:cubicBezTo>
                  <a:cubicBezTo>
                    <a:pt x="3185" y="43604"/>
                    <a:pt x="2088" y="41731"/>
                    <a:pt x="402" y="40660"/>
                  </a:cubicBezTo>
                  <a:cubicBezTo>
                    <a:pt x="1900" y="39697"/>
                    <a:pt x="3319" y="37877"/>
                    <a:pt x="3185" y="35816"/>
                  </a:cubicBezTo>
                  <a:cubicBezTo>
                    <a:pt x="5193" y="34799"/>
                    <a:pt x="6424" y="32764"/>
                    <a:pt x="6424" y="30516"/>
                  </a:cubicBezTo>
                  <a:cubicBezTo>
                    <a:pt x="6424" y="28268"/>
                    <a:pt x="5193" y="26260"/>
                    <a:pt x="3185" y="25216"/>
                  </a:cubicBezTo>
                  <a:cubicBezTo>
                    <a:pt x="3105" y="23236"/>
                    <a:pt x="2061" y="21442"/>
                    <a:pt x="402" y="20399"/>
                  </a:cubicBezTo>
                  <a:cubicBezTo>
                    <a:pt x="2088" y="19328"/>
                    <a:pt x="3185" y="17454"/>
                    <a:pt x="3185" y="15608"/>
                  </a:cubicBezTo>
                  <a:cubicBezTo>
                    <a:pt x="3185" y="15581"/>
                    <a:pt x="3185" y="15581"/>
                    <a:pt x="3185" y="15554"/>
                  </a:cubicBezTo>
                  <a:cubicBezTo>
                    <a:pt x="5193" y="14510"/>
                    <a:pt x="6424" y="12503"/>
                    <a:pt x="6424" y="10254"/>
                  </a:cubicBezTo>
                  <a:cubicBezTo>
                    <a:pt x="6424" y="8006"/>
                    <a:pt x="5193" y="5999"/>
                    <a:pt x="3185" y="4955"/>
                  </a:cubicBezTo>
                  <a:cubicBezTo>
                    <a:pt x="3185" y="3028"/>
                    <a:pt x="2008" y="1047"/>
                    <a:pt x="214" y="30"/>
                  </a:cubicBezTo>
                  <a:cubicBezTo>
                    <a:pt x="194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2"/>
            <p:cNvSpPr/>
            <p:nvPr/>
          </p:nvSpPr>
          <p:spPr>
            <a:xfrm>
              <a:off x="378625" y="2593575"/>
              <a:ext cx="159950" cy="2032875"/>
            </a:xfrm>
            <a:custGeom>
              <a:avLst/>
              <a:gdLst/>
              <a:ahLst/>
              <a:cxnLst/>
              <a:rect l="l" t="t" r="r" b="b"/>
              <a:pathLst>
                <a:path w="6398" h="81315" extrusionOk="0">
                  <a:moveTo>
                    <a:pt x="141" y="1"/>
                  </a:moveTo>
                  <a:cubicBezTo>
                    <a:pt x="95" y="1"/>
                    <a:pt x="47" y="26"/>
                    <a:pt x="28" y="65"/>
                  </a:cubicBezTo>
                  <a:cubicBezTo>
                    <a:pt x="1" y="92"/>
                    <a:pt x="1" y="118"/>
                    <a:pt x="1" y="118"/>
                  </a:cubicBezTo>
                  <a:cubicBezTo>
                    <a:pt x="1" y="172"/>
                    <a:pt x="28" y="225"/>
                    <a:pt x="54" y="225"/>
                  </a:cubicBezTo>
                  <a:cubicBezTo>
                    <a:pt x="1794" y="1243"/>
                    <a:pt x="2918" y="3116"/>
                    <a:pt x="2918" y="4963"/>
                  </a:cubicBezTo>
                  <a:cubicBezTo>
                    <a:pt x="2918" y="4990"/>
                    <a:pt x="2918" y="5017"/>
                    <a:pt x="2918" y="5043"/>
                  </a:cubicBezTo>
                  <a:cubicBezTo>
                    <a:pt x="2918" y="5070"/>
                    <a:pt x="2945" y="5124"/>
                    <a:pt x="2999" y="5150"/>
                  </a:cubicBezTo>
                  <a:cubicBezTo>
                    <a:pt x="4952" y="6141"/>
                    <a:pt x="6157" y="8095"/>
                    <a:pt x="6157" y="10263"/>
                  </a:cubicBezTo>
                  <a:cubicBezTo>
                    <a:pt x="6157" y="12431"/>
                    <a:pt x="4952" y="14384"/>
                    <a:pt x="2999" y="15375"/>
                  </a:cubicBezTo>
                  <a:cubicBezTo>
                    <a:pt x="2945" y="15402"/>
                    <a:pt x="2918" y="15428"/>
                    <a:pt x="2918" y="15482"/>
                  </a:cubicBezTo>
                  <a:cubicBezTo>
                    <a:pt x="2972" y="17329"/>
                    <a:pt x="1848" y="19256"/>
                    <a:pt x="81" y="20273"/>
                  </a:cubicBezTo>
                  <a:cubicBezTo>
                    <a:pt x="54" y="20300"/>
                    <a:pt x="28" y="20326"/>
                    <a:pt x="1" y="20353"/>
                  </a:cubicBezTo>
                  <a:cubicBezTo>
                    <a:pt x="1" y="20407"/>
                    <a:pt x="28" y="20487"/>
                    <a:pt x="54" y="20514"/>
                  </a:cubicBezTo>
                  <a:cubicBezTo>
                    <a:pt x="1794" y="21504"/>
                    <a:pt x="2865" y="23297"/>
                    <a:pt x="2918" y="25305"/>
                  </a:cubicBezTo>
                  <a:cubicBezTo>
                    <a:pt x="2918" y="25358"/>
                    <a:pt x="2945" y="25412"/>
                    <a:pt x="2999" y="25412"/>
                  </a:cubicBezTo>
                  <a:cubicBezTo>
                    <a:pt x="4952" y="26402"/>
                    <a:pt x="6157" y="28356"/>
                    <a:pt x="6157" y="30524"/>
                  </a:cubicBezTo>
                  <a:cubicBezTo>
                    <a:pt x="6157" y="32692"/>
                    <a:pt x="4952" y="34646"/>
                    <a:pt x="2999" y="35636"/>
                  </a:cubicBezTo>
                  <a:cubicBezTo>
                    <a:pt x="2945" y="35663"/>
                    <a:pt x="2918" y="35717"/>
                    <a:pt x="2918" y="35770"/>
                  </a:cubicBezTo>
                  <a:cubicBezTo>
                    <a:pt x="3079" y="37831"/>
                    <a:pt x="1607" y="39651"/>
                    <a:pt x="81" y="40535"/>
                  </a:cubicBezTo>
                  <a:cubicBezTo>
                    <a:pt x="54" y="40561"/>
                    <a:pt x="28" y="40588"/>
                    <a:pt x="1" y="40615"/>
                  </a:cubicBezTo>
                  <a:cubicBezTo>
                    <a:pt x="1" y="40668"/>
                    <a:pt x="28" y="40749"/>
                    <a:pt x="54" y="40775"/>
                  </a:cubicBezTo>
                  <a:cubicBezTo>
                    <a:pt x="1794" y="41766"/>
                    <a:pt x="2918" y="43639"/>
                    <a:pt x="2918" y="45540"/>
                  </a:cubicBezTo>
                  <a:cubicBezTo>
                    <a:pt x="2918" y="45540"/>
                    <a:pt x="2918" y="45566"/>
                    <a:pt x="2918" y="45566"/>
                  </a:cubicBezTo>
                  <a:cubicBezTo>
                    <a:pt x="2918" y="45620"/>
                    <a:pt x="2945" y="45674"/>
                    <a:pt x="2999" y="45674"/>
                  </a:cubicBezTo>
                  <a:cubicBezTo>
                    <a:pt x="4952" y="46664"/>
                    <a:pt x="6157" y="48618"/>
                    <a:pt x="6157" y="50786"/>
                  </a:cubicBezTo>
                  <a:cubicBezTo>
                    <a:pt x="6157" y="52954"/>
                    <a:pt x="4952" y="54934"/>
                    <a:pt x="2999" y="55898"/>
                  </a:cubicBezTo>
                  <a:cubicBezTo>
                    <a:pt x="2945" y="55925"/>
                    <a:pt x="2918" y="55952"/>
                    <a:pt x="2918" y="56005"/>
                  </a:cubicBezTo>
                  <a:cubicBezTo>
                    <a:pt x="2865" y="58012"/>
                    <a:pt x="1821" y="59806"/>
                    <a:pt x="81" y="60796"/>
                  </a:cubicBezTo>
                  <a:cubicBezTo>
                    <a:pt x="54" y="60823"/>
                    <a:pt x="28" y="60850"/>
                    <a:pt x="1" y="60903"/>
                  </a:cubicBezTo>
                  <a:cubicBezTo>
                    <a:pt x="1" y="60957"/>
                    <a:pt x="28" y="61010"/>
                    <a:pt x="54" y="61037"/>
                  </a:cubicBezTo>
                  <a:cubicBezTo>
                    <a:pt x="1794" y="62054"/>
                    <a:pt x="2865" y="63847"/>
                    <a:pt x="2918" y="65828"/>
                  </a:cubicBezTo>
                  <a:cubicBezTo>
                    <a:pt x="2918" y="65882"/>
                    <a:pt x="2945" y="65935"/>
                    <a:pt x="2999" y="65962"/>
                  </a:cubicBezTo>
                  <a:cubicBezTo>
                    <a:pt x="4952" y="66925"/>
                    <a:pt x="6157" y="68879"/>
                    <a:pt x="6157" y="71047"/>
                  </a:cubicBezTo>
                  <a:cubicBezTo>
                    <a:pt x="6157" y="73242"/>
                    <a:pt x="4952" y="75196"/>
                    <a:pt x="2999" y="76160"/>
                  </a:cubicBezTo>
                  <a:cubicBezTo>
                    <a:pt x="2945" y="76186"/>
                    <a:pt x="2918" y="76240"/>
                    <a:pt x="2918" y="76267"/>
                  </a:cubicBezTo>
                  <a:cubicBezTo>
                    <a:pt x="2865" y="78274"/>
                    <a:pt x="1821" y="80067"/>
                    <a:pt x="81" y="81084"/>
                  </a:cubicBezTo>
                  <a:cubicBezTo>
                    <a:pt x="1" y="81111"/>
                    <a:pt x="1" y="81191"/>
                    <a:pt x="28" y="81245"/>
                  </a:cubicBezTo>
                  <a:cubicBezTo>
                    <a:pt x="45" y="81296"/>
                    <a:pt x="83" y="81315"/>
                    <a:pt x="123" y="81315"/>
                  </a:cubicBezTo>
                  <a:cubicBezTo>
                    <a:pt x="145" y="81315"/>
                    <a:pt x="169" y="81308"/>
                    <a:pt x="188" y="81299"/>
                  </a:cubicBezTo>
                  <a:cubicBezTo>
                    <a:pt x="1981" y="80255"/>
                    <a:pt x="3106" y="78408"/>
                    <a:pt x="3159" y="76347"/>
                  </a:cubicBezTo>
                  <a:cubicBezTo>
                    <a:pt x="5167" y="75330"/>
                    <a:pt x="6398" y="73296"/>
                    <a:pt x="6398" y="71047"/>
                  </a:cubicBezTo>
                  <a:cubicBezTo>
                    <a:pt x="6398" y="68826"/>
                    <a:pt x="5167" y="66792"/>
                    <a:pt x="3159" y="65748"/>
                  </a:cubicBezTo>
                  <a:cubicBezTo>
                    <a:pt x="3106" y="63767"/>
                    <a:pt x="2062" y="61974"/>
                    <a:pt x="376" y="60930"/>
                  </a:cubicBezTo>
                  <a:cubicBezTo>
                    <a:pt x="2062" y="59859"/>
                    <a:pt x="3106" y="58093"/>
                    <a:pt x="3159" y="56085"/>
                  </a:cubicBezTo>
                  <a:cubicBezTo>
                    <a:pt x="5167" y="55068"/>
                    <a:pt x="6398" y="53034"/>
                    <a:pt x="6398" y="50786"/>
                  </a:cubicBezTo>
                  <a:cubicBezTo>
                    <a:pt x="6398" y="48537"/>
                    <a:pt x="5167" y="46530"/>
                    <a:pt x="3159" y="45486"/>
                  </a:cubicBezTo>
                  <a:cubicBezTo>
                    <a:pt x="3159" y="43586"/>
                    <a:pt x="2062" y="41739"/>
                    <a:pt x="376" y="40668"/>
                  </a:cubicBezTo>
                  <a:cubicBezTo>
                    <a:pt x="1901" y="39705"/>
                    <a:pt x="3293" y="37885"/>
                    <a:pt x="3186" y="35824"/>
                  </a:cubicBezTo>
                  <a:cubicBezTo>
                    <a:pt x="5167" y="34780"/>
                    <a:pt x="6398" y="32772"/>
                    <a:pt x="6398" y="30524"/>
                  </a:cubicBezTo>
                  <a:cubicBezTo>
                    <a:pt x="6398" y="28276"/>
                    <a:pt x="5167" y="26268"/>
                    <a:pt x="3159" y="25225"/>
                  </a:cubicBezTo>
                  <a:cubicBezTo>
                    <a:pt x="3079" y="23244"/>
                    <a:pt x="2035" y="21451"/>
                    <a:pt x="376" y="20407"/>
                  </a:cubicBezTo>
                  <a:cubicBezTo>
                    <a:pt x="2062" y="19336"/>
                    <a:pt x="3186" y="17436"/>
                    <a:pt x="3186" y="15616"/>
                  </a:cubicBezTo>
                  <a:cubicBezTo>
                    <a:pt x="3186" y="15589"/>
                    <a:pt x="3186" y="15589"/>
                    <a:pt x="3186" y="15562"/>
                  </a:cubicBezTo>
                  <a:cubicBezTo>
                    <a:pt x="5167" y="14518"/>
                    <a:pt x="6398" y="12511"/>
                    <a:pt x="6398" y="10263"/>
                  </a:cubicBezTo>
                  <a:cubicBezTo>
                    <a:pt x="6398" y="8014"/>
                    <a:pt x="5167" y="6007"/>
                    <a:pt x="3186" y="4963"/>
                  </a:cubicBezTo>
                  <a:cubicBezTo>
                    <a:pt x="3186" y="3036"/>
                    <a:pt x="1981" y="1055"/>
                    <a:pt x="188" y="11"/>
                  </a:cubicBezTo>
                  <a:cubicBezTo>
                    <a:pt x="174" y="4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2"/>
            <p:cNvSpPr/>
            <p:nvPr/>
          </p:nvSpPr>
          <p:spPr>
            <a:xfrm>
              <a:off x="224725" y="2845375"/>
              <a:ext cx="159950" cy="2032675"/>
            </a:xfrm>
            <a:custGeom>
              <a:avLst/>
              <a:gdLst/>
              <a:ahLst/>
              <a:cxnLst/>
              <a:rect l="l" t="t" r="r" b="b"/>
              <a:pathLst>
                <a:path w="6398" h="81307" extrusionOk="0">
                  <a:moveTo>
                    <a:pt x="126" y="1"/>
                  </a:moveTo>
                  <a:cubicBezTo>
                    <a:pt x="81" y="1"/>
                    <a:pt x="44" y="24"/>
                    <a:pt x="27" y="57"/>
                  </a:cubicBezTo>
                  <a:cubicBezTo>
                    <a:pt x="27" y="84"/>
                    <a:pt x="1" y="110"/>
                    <a:pt x="1" y="137"/>
                  </a:cubicBezTo>
                  <a:cubicBezTo>
                    <a:pt x="1" y="164"/>
                    <a:pt x="27" y="217"/>
                    <a:pt x="81" y="244"/>
                  </a:cubicBezTo>
                  <a:cubicBezTo>
                    <a:pt x="1821" y="1234"/>
                    <a:pt x="2972" y="3162"/>
                    <a:pt x="2918" y="5035"/>
                  </a:cubicBezTo>
                  <a:cubicBezTo>
                    <a:pt x="2945" y="5089"/>
                    <a:pt x="2945" y="5142"/>
                    <a:pt x="2998" y="5142"/>
                  </a:cubicBezTo>
                  <a:cubicBezTo>
                    <a:pt x="4952" y="6133"/>
                    <a:pt x="6157" y="8086"/>
                    <a:pt x="6157" y="10254"/>
                  </a:cubicBezTo>
                  <a:cubicBezTo>
                    <a:pt x="6157" y="12422"/>
                    <a:pt x="4952" y="14376"/>
                    <a:pt x="2998" y="15367"/>
                  </a:cubicBezTo>
                  <a:cubicBezTo>
                    <a:pt x="2945" y="15393"/>
                    <a:pt x="2918" y="15447"/>
                    <a:pt x="2918" y="15474"/>
                  </a:cubicBezTo>
                  <a:cubicBezTo>
                    <a:pt x="2972" y="17321"/>
                    <a:pt x="1848" y="19248"/>
                    <a:pt x="108" y="20265"/>
                  </a:cubicBezTo>
                  <a:cubicBezTo>
                    <a:pt x="54" y="20292"/>
                    <a:pt x="27" y="20318"/>
                    <a:pt x="27" y="20345"/>
                  </a:cubicBezTo>
                  <a:cubicBezTo>
                    <a:pt x="1" y="20425"/>
                    <a:pt x="27" y="20479"/>
                    <a:pt x="81" y="20506"/>
                  </a:cubicBezTo>
                  <a:cubicBezTo>
                    <a:pt x="1794" y="21496"/>
                    <a:pt x="2865" y="23289"/>
                    <a:pt x="2918" y="25297"/>
                  </a:cubicBezTo>
                  <a:cubicBezTo>
                    <a:pt x="2945" y="25350"/>
                    <a:pt x="2972" y="25404"/>
                    <a:pt x="2998" y="25404"/>
                  </a:cubicBezTo>
                  <a:cubicBezTo>
                    <a:pt x="4952" y="26394"/>
                    <a:pt x="6157" y="28348"/>
                    <a:pt x="6157" y="30516"/>
                  </a:cubicBezTo>
                  <a:cubicBezTo>
                    <a:pt x="6157" y="32684"/>
                    <a:pt x="4952" y="34665"/>
                    <a:pt x="2998" y="35628"/>
                  </a:cubicBezTo>
                  <a:cubicBezTo>
                    <a:pt x="2945" y="35655"/>
                    <a:pt x="2918" y="35709"/>
                    <a:pt x="2918" y="35762"/>
                  </a:cubicBezTo>
                  <a:cubicBezTo>
                    <a:pt x="3106" y="37823"/>
                    <a:pt x="1633" y="39643"/>
                    <a:pt x="108" y="40526"/>
                  </a:cubicBezTo>
                  <a:cubicBezTo>
                    <a:pt x="54" y="40553"/>
                    <a:pt x="27" y="40580"/>
                    <a:pt x="27" y="40633"/>
                  </a:cubicBezTo>
                  <a:cubicBezTo>
                    <a:pt x="1" y="40687"/>
                    <a:pt x="27" y="40741"/>
                    <a:pt x="81" y="40767"/>
                  </a:cubicBezTo>
                  <a:cubicBezTo>
                    <a:pt x="1821" y="41784"/>
                    <a:pt x="2918" y="43631"/>
                    <a:pt x="2918" y="45532"/>
                  </a:cubicBezTo>
                  <a:cubicBezTo>
                    <a:pt x="2918" y="45558"/>
                    <a:pt x="2918" y="45558"/>
                    <a:pt x="2918" y="45558"/>
                  </a:cubicBezTo>
                  <a:cubicBezTo>
                    <a:pt x="2918" y="45612"/>
                    <a:pt x="2945" y="45665"/>
                    <a:pt x="2998" y="45692"/>
                  </a:cubicBezTo>
                  <a:cubicBezTo>
                    <a:pt x="4952" y="46656"/>
                    <a:pt x="6157" y="48610"/>
                    <a:pt x="6157" y="50778"/>
                  </a:cubicBezTo>
                  <a:cubicBezTo>
                    <a:pt x="6157" y="52972"/>
                    <a:pt x="4952" y="54926"/>
                    <a:pt x="2998" y="55890"/>
                  </a:cubicBezTo>
                  <a:cubicBezTo>
                    <a:pt x="2945" y="55917"/>
                    <a:pt x="2918" y="55970"/>
                    <a:pt x="2918" y="55997"/>
                  </a:cubicBezTo>
                  <a:cubicBezTo>
                    <a:pt x="2891" y="58004"/>
                    <a:pt x="1821" y="59798"/>
                    <a:pt x="108" y="60815"/>
                  </a:cubicBezTo>
                  <a:cubicBezTo>
                    <a:pt x="54" y="60815"/>
                    <a:pt x="27" y="60841"/>
                    <a:pt x="27" y="60895"/>
                  </a:cubicBezTo>
                  <a:cubicBezTo>
                    <a:pt x="1" y="60949"/>
                    <a:pt x="27" y="61002"/>
                    <a:pt x="81" y="61029"/>
                  </a:cubicBezTo>
                  <a:cubicBezTo>
                    <a:pt x="1821" y="62046"/>
                    <a:pt x="2891" y="63839"/>
                    <a:pt x="2918" y="65847"/>
                  </a:cubicBezTo>
                  <a:cubicBezTo>
                    <a:pt x="2918" y="65873"/>
                    <a:pt x="2945" y="65927"/>
                    <a:pt x="2998" y="65954"/>
                  </a:cubicBezTo>
                  <a:cubicBezTo>
                    <a:pt x="4952" y="66917"/>
                    <a:pt x="6157" y="68871"/>
                    <a:pt x="6157" y="71066"/>
                  </a:cubicBezTo>
                  <a:cubicBezTo>
                    <a:pt x="6157" y="73234"/>
                    <a:pt x="4952" y="75188"/>
                    <a:pt x="2998" y="76151"/>
                  </a:cubicBezTo>
                  <a:cubicBezTo>
                    <a:pt x="2945" y="76178"/>
                    <a:pt x="2918" y="76232"/>
                    <a:pt x="2918" y="76285"/>
                  </a:cubicBezTo>
                  <a:cubicBezTo>
                    <a:pt x="2891" y="78266"/>
                    <a:pt x="1821" y="80059"/>
                    <a:pt x="81" y="81076"/>
                  </a:cubicBezTo>
                  <a:cubicBezTo>
                    <a:pt x="27" y="81103"/>
                    <a:pt x="1" y="81183"/>
                    <a:pt x="27" y="81237"/>
                  </a:cubicBezTo>
                  <a:cubicBezTo>
                    <a:pt x="61" y="81288"/>
                    <a:pt x="95" y="81306"/>
                    <a:pt x="136" y="81306"/>
                  </a:cubicBezTo>
                  <a:cubicBezTo>
                    <a:pt x="160" y="81306"/>
                    <a:pt x="185" y="81300"/>
                    <a:pt x="215" y="81290"/>
                  </a:cubicBezTo>
                  <a:cubicBezTo>
                    <a:pt x="2008" y="80247"/>
                    <a:pt x="3106" y="78400"/>
                    <a:pt x="3186" y="76366"/>
                  </a:cubicBezTo>
                  <a:cubicBezTo>
                    <a:pt x="5166" y="75322"/>
                    <a:pt x="6398" y="73288"/>
                    <a:pt x="6398" y="71066"/>
                  </a:cubicBezTo>
                  <a:cubicBezTo>
                    <a:pt x="6398" y="68818"/>
                    <a:pt x="5166" y="66783"/>
                    <a:pt x="3186" y="65766"/>
                  </a:cubicBezTo>
                  <a:cubicBezTo>
                    <a:pt x="3106" y="63759"/>
                    <a:pt x="2062" y="61992"/>
                    <a:pt x="375" y="60922"/>
                  </a:cubicBezTo>
                  <a:cubicBezTo>
                    <a:pt x="2062" y="59878"/>
                    <a:pt x="3106" y="58085"/>
                    <a:pt x="3186" y="56077"/>
                  </a:cubicBezTo>
                  <a:cubicBezTo>
                    <a:pt x="5166" y="55060"/>
                    <a:pt x="6398" y="53026"/>
                    <a:pt x="6398" y="50778"/>
                  </a:cubicBezTo>
                  <a:cubicBezTo>
                    <a:pt x="6398" y="48556"/>
                    <a:pt x="5166" y="46522"/>
                    <a:pt x="3186" y="45505"/>
                  </a:cubicBezTo>
                  <a:cubicBezTo>
                    <a:pt x="3159" y="43604"/>
                    <a:pt x="2088" y="41731"/>
                    <a:pt x="375" y="40660"/>
                  </a:cubicBezTo>
                  <a:cubicBezTo>
                    <a:pt x="1901" y="39697"/>
                    <a:pt x="3293" y="37877"/>
                    <a:pt x="3186" y="35816"/>
                  </a:cubicBezTo>
                  <a:cubicBezTo>
                    <a:pt x="5166" y="34799"/>
                    <a:pt x="6398" y="32764"/>
                    <a:pt x="6398" y="30516"/>
                  </a:cubicBezTo>
                  <a:cubicBezTo>
                    <a:pt x="6398" y="28268"/>
                    <a:pt x="5166" y="26260"/>
                    <a:pt x="3186" y="25216"/>
                  </a:cubicBezTo>
                  <a:cubicBezTo>
                    <a:pt x="3079" y="23236"/>
                    <a:pt x="2062" y="21442"/>
                    <a:pt x="375" y="20399"/>
                  </a:cubicBezTo>
                  <a:cubicBezTo>
                    <a:pt x="2088" y="19328"/>
                    <a:pt x="3186" y="17454"/>
                    <a:pt x="3186" y="15608"/>
                  </a:cubicBezTo>
                  <a:cubicBezTo>
                    <a:pt x="3186" y="15581"/>
                    <a:pt x="3186" y="15581"/>
                    <a:pt x="3186" y="15554"/>
                  </a:cubicBezTo>
                  <a:cubicBezTo>
                    <a:pt x="5166" y="14510"/>
                    <a:pt x="6398" y="12503"/>
                    <a:pt x="6398" y="10254"/>
                  </a:cubicBezTo>
                  <a:cubicBezTo>
                    <a:pt x="6398" y="8006"/>
                    <a:pt x="5166" y="5999"/>
                    <a:pt x="3186" y="4955"/>
                  </a:cubicBezTo>
                  <a:cubicBezTo>
                    <a:pt x="3186" y="3028"/>
                    <a:pt x="1981" y="1047"/>
                    <a:pt x="215" y="30"/>
                  </a:cubicBezTo>
                  <a:cubicBezTo>
                    <a:pt x="184" y="10"/>
                    <a:pt x="15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1" name="Google Shape;1051;p42"/>
          <p:cNvSpPr/>
          <p:nvPr/>
        </p:nvSpPr>
        <p:spPr>
          <a:xfrm rot="250550" flipH="1">
            <a:off x="838717" y="3110207"/>
            <a:ext cx="5950574" cy="3661060"/>
          </a:xfrm>
          <a:custGeom>
            <a:avLst/>
            <a:gdLst/>
            <a:ahLst/>
            <a:cxnLst/>
            <a:rect l="l" t="t" r="r" b="b"/>
            <a:pathLst>
              <a:path w="59643" h="36694" extrusionOk="0">
                <a:moveTo>
                  <a:pt x="6271" y="15779"/>
                </a:moveTo>
                <a:cubicBezTo>
                  <a:pt x="9374" y="14178"/>
                  <a:pt x="17513" y="18347"/>
                  <a:pt x="23150" y="11676"/>
                </a:cubicBezTo>
                <a:cubicBezTo>
                  <a:pt x="28787" y="5004"/>
                  <a:pt x="30455" y="1"/>
                  <a:pt x="37327" y="2302"/>
                </a:cubicBezTo>
                <a:cubicBezTo>
                  <a:pt x="44198" y="4571"/>
                  <a:pt x="43064" y="13410"/>
                  <a:pt x="47601" y="15779"/>
                </a:cubicBezTo>
                <a:cubicBezTo>
                  <a:pt x="52104" y="18147"/>
                  <a:pt x="59643" y="31690"/>
                  <a:pt x="43364" y="34192"/>
                </a:cubicBezTo>
                <a:cubicBezTo>
                  <a:pt x="27120" y="36694"/>
                  <a:pt x="10441" y="33158"/>
                  <a:pt x="5204" y="27520"/>
                </a:cubicBezTo>
                <a:cubicBezTo>
                  <a:pt x="0" y="21883"/>
                  <a:pt x="3136" y="17380"/>
                  <a:pt x="6271" y="157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42"/>
          <p:cNvSpPr txBox="1">
            <a:spLocks noGrp="1"/>
          </p:cNvSpPr>
          <p:nvPr>
            <p:ph type="title"/>
          </p:nvPr>
        </p:nvSpPr>
        <p:spPr>
          <a:xfrm>
            <a:off x="713225" y="528150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3" name="Google Shape;1053;p42"/>
          <p:cNvSpPr txBox="1">
            <a:spLocks noGrp="1"/>
          </p:cNvSpPr>
          <p:nvPr>
            <p:ph type="subTitle" idx="1"/>
          </p:nvPr>
        </p:nvSpPr>
        <p:spPr>
          <a:xfrm>
            <a:off x="713225" y="2027400"/>
            <a:ext cx="3402600" cy="10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Hammersmith One"/>
              <a:buNone/>
              <a:defRPr sz="3000" b="1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Manjari"/>
              <a:buChar char="●"/>
              <a:defRPr sz="1800"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○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■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●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○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■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●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○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njari"/>
              <a:buChar char="■"/>
              <a:defRPr>
                <a:solidFill>
                  <a:schemeClr val="accent2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7" r:id="rId5"/>
    <p:sldLayoutId id="2147483673" r:id="rId6"/>
    <p:sldLayoutId id="2147483680" r:id="rId7"/>
    <p:sldLayoutId id="2147483681" r:id="rId8"/>
    <p:sldLayoutId id="2147483688" r:id="rId9"/>
    <p:sldLayoutId id="2147483694" r:id="rId10"/>
    <p:sldLayoutId id="214748369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slide" Target="slide5.xml"/><Relationship Id="rId4" Type="http://schemas.openxmlformats.org/officeDocument/2006/relationships/slide" Target="slide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3825B-CF05-4A84-B74A-F988CD7F9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KELOMPOK 7</a:t>
            </a:r>
            <a:endParaRPr lang="en-ID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0B331AD-1296-4890-BA37-D82773EB89F3}"/>
              </a:ext>
            </a:extLst>
          </p:cNvPr>
          <p:cNvGrpSpPr/>
          <p:nvPr/>
        </p:nvGrpSpPr>
        <p:grpSpPr>
          <a:xfrm>
            <a:off x="3841344" y="1682024"/>
            <a:ext cx="1800000" cy="2268000"/>
            <a:chOff x="1450750" y="1276313"/>
            <a:chExt cx="2162065" cy="3074026"/>
          </a:xfrm>
        </p:grpSpPr>
        <p:sp>
          <p:nvSpPr>
            <p:cNvPr id="31" name="Google Shape;1740;p76">
              <a:extLst>
                <a:ext uri="{FF2B5EF4-FFF2-40B4-BE49-F238E27FC236}">
                  <a16:creationId xmlns:a16="http://schemas.microsoft.com/office/drawing/2014/main" id="{AC9E4AE7-004E-4A37-A6F6-5B8D36750A6E}"/>
                </a:ext>
              </a:extLst>
            </p:cNvPr>
            <p:cNvSpPr/>
            <p:nvPr/>
          </p:nvSpPr>
          <p:spPr>
            <a:xfrm>
              <a:off x="1450750" y="1509425"/>
              <a:ext cx="2162041" cy="2217532"/>
            </a:xfrm>
            <a:custGeom>
              <a:avLst/>
              <a:gdLst/>
              <a:ahLst/>
              <a:cxnLst/>
              <a:rect l="l" t="t" r="r" b="b"/>
              <a:pathLst>
                <a:path w="32332" h="30887" extrusionOk="0">
                  <a:moveTo>
                    <a:pt x="16381" y="1"/>
                  </a:moveTo>
                  <a:cubicBezTo>
                    <a:pt x="0" y="1"/>
                    <a:pt x="2767" y="27024"/>
                    <a:pt x="4276" y="30887"/>
                  </a:cubicBezTo>
                  <a:cubicBezTo>
                    <a:pt x="4276" y="30887"/>
                    <a:pt x="10893" y="29679"/>
                    <a:pt x="17499" y="29679"/>
                  </a:cubicBezTo>
                  <a:cubicBezTo>
                    <a:pt x="20609" y="29679"/>
                    <a:pt x="23717" y="29947"/>
                    <a:pt x="26131" y="30735"/>
                  </a:cubicBezTo>
                  <a:cubicBezTo>
                    <a:pt x="28137" y="25537"/>
                    <a:pt x="32332" y="370"/>
                    <a:pt x="16739" y="5"/>
                  </a:cubicBezTo>
                  <a:cubicBezTo>
                    <a:pt x="16618" y="2"/>
                    <a:pt x="16499" y="1"/>
                    <a:pt x="16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744;p76">
              <a:extLst>
                <a:ext uri="{FF2B5EF4-FFF2-40B4-BE49-F238E27FC236}">
                  <a16:creationId xmlns:a16="http://schemas.microsoft.com/office/drawing/2014/main" id="{9C99BF75-404A-41B4-8661-677667774654}"/>
                </a:ext>
              </a:extLst>
            </p:cNvPr>
            <p:cNvSpPr/>
            <p:nvPr/>
          </p:nvSpPr>
          <p:spPr>
            <a:xfrm>
              <a:off x="1450750" y="3306585"/>
              <a:ext cx="2162065" cy="1043754"/>
            </a:xfrm>
            <a:custGeom>
              <a:avLst/>
              <a:gdLst/>
              <a:ahLst/>
              <a:cxnLst/>
              <a:rect l="l" t="t" r="r" b="b"/>
              <a:pathLst>
                <a:path w="37843" h="18269" extrusionOk="0">
                  <a:moveTo>
                    <a:pt x="19727" y="0"/>
                  </a:moveTo>
                  <a:cubicBezTo>
                    <a:pt x="3709" y="0"/>
                    <a:pt x="0" y="18268"/>
                    <a:pt x="0" y="18268"/>
                  </a:cubicBezTo>
                  <a:lnTo>
                    <a:pt x="37843" y="18268"/>
                  </a:lnTo>
                  <a:cubicBezTo>
                    <a:pt x="37843" y="18268"/>
                    <a:pt x="35746" y="0"/>
                    <a:pt x="197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745;p76">
              <a:extLst>
                <a:ext uri="{FF2B5EF4-FFF2-40B4-BE49-F238E27FC236}">
                  <a16:creationId xmlns:a16="http://schemas.microsoft.com/office/drawing/2014/main" id="{163DA675-2201-4AA1-A982-6A90D19BAB1D}"/>
                </a:ext>
              </a:extLst>
            </p:cNvPr>
            <p:cNvSpPr/>
            <p:nvPr/>
          </p:nvSpPr>
          <p:spPr>
            <a:xfrm>
              <a:off x="1744235" y="2216058"/>
              <a:ext cx="340395" cy="340395"/>
            </a:xfrm>
            <a:custGeom>
              <a:avLst/>
              <a:gdLst/>
              <a:ahLst/>
              <a:cxnLst/>
              <a:rect l="l" t="t" r="r" b="b"/>
              <a:pathLst>
                <a:path w="5958" h="5958" extrusionOk="0">
                  <a:moveTo>
                    <a:pt x="2979" y="0"/>
                  </a:moveTo>
                  <a:cubicBezTo>
                    <a:pt x="1338" y="0"/>
                    <a:pt x="0" y="1337"/>
                    <a:pt x="0" y="2979"/>
                  </a:cubicBezTo>
                  <a:cubicBezTo>
                    <a:pt x="0" y="4620"/>
                    <a:pt x="1338" y="5958"/>
                    <a:pt x="2979" y="5958"/>
                  </a:cubicBezTo>
                  <a:cubicBezTo>
                    <a:pt x="4620" y="5958"/>
                    <a:pt x="5958" y="4620"/>
                    <a:pt x="5958" y="2979"/>
                  </a:cubicBezTo>
                  <a:cubicBezTo>
                    <a:pt x="5958" y="1337"/>
                    <a:pt x="4620" y="0"/>
                    <a:pt x="297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746;p76">
              <a:extLst>
                <a:ext uri="{FF2B5EF4-FFF2-40B4-BE49-F238E27FC236}">
                  <a16:creationId xmlns:a16="http://schemas.microsoft.com/office/drawing/2014/main" id="{6427C773-31B6-4BCD-9B4D-3D071B8993E7}"/>
                </a:ext>
              </a:extLst>
            </p:cNvPr>
            <p:cNvSpPr/>
            <p:nvPr/>
          </p:nvSpPr>
          <p:spPr>
            <a:xfrm>
              <a:off x="3004958" y="2216058"/>
              <a:ext cx="340395" cy="340395"/>
            </a:xfrm>
            <a:custGeom>
              <a:avLst/>
              <a:gdLst/>
              <a:ahLst/>
              <a:cxnLst/>
              <a:rect l="l" t="t" r="r" b="b"/>
              <a:pathLst>
                <a:path w="5958" h="5958" extrusionOk="0">
                  <a:moveTo>
                    <a:pt x="2979" y="0"/>
                  </a:moveTo>
                  <a:cubicBezTo>
                    <a:pt x="1338" y="0"/>
                    <a:pt x="0" y="1337"/>
                    <a:pt x="0" y="2979"/>
                  </a:cubicBezTo>
                  <a:cubicBezTo>
                    <a:pt x="0" y="4620"/>
                    <a:pt x="1338" y="5958"/>
                    <a:pt x="2979" y="5958"/>
                  </a:cubicBezTo>
                  <a:cubicBezTo>
                    <a:pt x="4621" y="5958"/>
                    <a:pt x="5958" y="4620"/>
                    <a:pt x="5958" y="2979"/>
                  </a:cubicBezTo>
                  <a:cubicBezTo>
                    <a:pt x="5958" y="1337"/>
                    <a:pt x="4621" y="0"/>
                    <a:pt x="297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747;p76">
              <a:extLst>
                <a:ext uri="{FF2B5EF4-FFF2-40B4-BE49-F238E27FC236}">
                  <a16:creationId xmlns:a16="http://schemas.microsoft.com/office/drawing/2014/main" id="{EB1B932A-16D0-4532-9E64-B32C9F78541D}"/>
                </a:ext>
              </a:extLst>
            </p:cNvPr>
            <p:cNvSpPr/>
            <p:nvPr/>
          </p:nvSpPr>
          <p:spPr>
            <a:xfrm>
              <a:off x="2391936" y="2625862"/>
              <a:ext cx="371704" cy="592235"/>
            </a:xfrm>
            <a:custGeom>
              <a:avLst/>
              <a:gdLst/>
              <a:ahLst/>
              <a:cxnLst/>
              <a:rect l="l" t="t" r="r" b="b"/>
              <a:pathLst>
                <a:path w="6506" h="10366" extrusionOk="0">
                  <a:moveTo>
                    <a:pt x="6019" y="0"/>
                  </a:moveTo>
                  <a:lnTo>
                    <a:pt x="852" y="700"/>
                  </a:lnTo>
                  <a:lnTo>
                    <a:pt x="1" y="10365"/>
                  </a:lnTo>
                  <a:cubicBezTo>
                    <a:pt x="1703" y="10153"/>
                    <a:pt x="4499" y="9362"/>
                    <a:pt x="6505" y="6596"/>
                  </a:cubicBezTo>
                  <a:lnTo>
                    <a:pt x="601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748;p76">
              <a:extLst>
                <a:ext uri="{FF2B5EF4-FFF2-40B4-BE49-F238E27FC236}">
                  <a16:creationId xmlns:a16="http://schemas.microsoft.com/office/drawing/2014/main" id="{8F29B286-8E4D-4847-BB99-24EB5D322FF4}"/>
                </a:ext>
              </a:extLst>
            </p:cNvPr>
            <p:cNvSpPr/>
            <p:nvPr/>
          </p:nvSpPr>
          <p:spPr>
            <a:xfrm>
              <a:off x="1956079" y="1512025"/>
              <a:ext cx="1187899" cy="1425170"/>
            </a:xfrm>
            <a:custGeom>
              <a:avLst/>
              <a:gdLst/>
              <a:ahLst/>
              <a:cxnLst/>
              <a:rect l="l" t="t" r="r" b="b"/>
              <a:pathLst>
                <a:path w="20792" h="24945" extrusionOk="0">
                  <a:moveTo>
                    <a:pt x="11089" y="1"/>
                  </a:moveTo>
                  <a:cubicBezTo>
                    <a:pt x="9002" y="1"/>
                    <a:pt x="65" y="689"/>
                    <a:pt x="92" y="12475"/>
                  </a:cubicBezTo>
                  <a:cubicBezTo>
                    <a:pt x="0" y="14056"/>
                    <a:pt x="92" y="14542"/>
                    <a:pt x="244" y="16092"/>
                  </a:cubicBezTo>
                  <a:cubicBezTo>
                    <a:pt x="608" y="19223"/>
                    <a:pt x="2098" y="21928"/>
                    <a:pt x="4925" y="23448"/>
                  </a:cubicBezTo>
                  <a:cubicBezTo>
                    <a:pt x="6673" y="24388"/>
                    <a:pt x="8816" y="24944"/>
                    <a:pt x="10917" y="24944"/>
                  </a:cubicBezTo>
                  <a:cubicBezTo>
                    <a:pt x="12212" y="24944"/>
                    <a:pt x="13491" y="24732"/>
                    <a:pt x="14651" y="24269"/>
                  </a:cubicBezTo>
                  <a:cubicBezTo>
                    <a:pt x="16992" y="23296"/>
                    <a:pt x="18785" y="21563"/>
                    <a:pt x="19727" y="19253"/>
                  </a:cubicBezTo>
                  <a:cubicBezTo>
                    <a:pt x="20761" y="16639"/>
                    <a:pt x="20791" y="13265"/>
                    <a:pt x="20639" y="10408"/>
                  </a:cubicBezTo>
                  <a:cubicBezTo>
                    <a:pt x="20137" y="156"/>
                    <a:pt x="11996" y="13"/>
                    <a:pt x="11540" y="13"/>
                  </a:cubicBezTo>
                  <a:cubicBezTo>
                    <a:pt x="11527" y="13"/>
                    <a:pt x="11520" y="13"/>
                    <a:pt x="11520" y="13"/>
                  </a:cubicBezTo>
                  <a:cubicBezTo>
                    <a:pt x="11520" y="13"/>
                    <a:pt x="11364" y="1"/>
                    <a:pt x="110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49;p76">
              <a:extLst>
                <a:ext uri="{FF2B5EF4-FFF2-40B4-BE49-F238E27FC236}">
                  <a16:creationId xmlns:a16="http://schemas.microsoft.com/office/drawing/2014/main" id="{29EE978F-D01E-4B16-AB39-F1A4BD9FB7CE}"/>
                </a:ext>
              </a:extLst>
            </p:cNvPr>
            <p:cNvSpPr/>
            <p:nvPr/>
          </p:nvSpPr>
          <p:spPr>
            <a:xfrm>
              <a:off x="2371140" y="3002702"/>
              <a:ext cx="425466" cy="604348"/>
            </a:xfrm>
            <a:custGeom>
              <a:avLst/>
              <a:gdLst/>
              <a:ahLst/>
              <a:cxnLst/>
              <a:rect l="l" t="t" r="r" b="b"/>
              <a:pathLst>
                <a:path w="7447" h="10578" extrusionOk="0">
                  <a:moveTo>
                    <a:pt x="6869" y="0"/>
                  </a:moveTo>
                  <a:cubicBezTo>
                    <a:pt x="4863" y="2766"/>
                    <a:pt x="2067" y="3557"/>
                    <a:pt x="365" y="3769"/>
                  </a:cubicBezTo>
                  <a:lnTo>
                    <a:pt x="0" y="7994"/>
                  </a:lnTo>
                  <a:cubicBezTo>
                    <a:pt x="0" y="7994"/>
                    <a:pt x="152" y="10122"/>
                    <a:pt x="3587" y="10548"/>
                  </a:cubicBezTo>
                  <a:cubicBezTo>
                    <a:pt x="3766" y="10568"/>
                    <a:pt x="3937" y="10578"/>
                    <a:pt x="4100" y="10578"/>
                  </a:cubicBezTo>
                  <a:cubicBezTo>
                    <a:pt x="7065" y="10578"/>
                    <a:pt x="7447" y="7356"/>
                    <a:pt x="7447" y="7356"/>
                  </a:cubicBezTo>
                  <a:lnTo>
                    <a:pt x="686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50;p76">
              <a:extLst>
                <a:ext uri="{FF2B5EF4-FFF2-40B4-BE49-F238E27FC236}">
                  <a16:creationId xmlns:a16="http://schemas.microsoft.com/office/drawing/2014/main" id="{098FA7A9-DDB3-4B54-9E2E-CF1D8040E814}"/>
                </a:ext>
              </a:extLst>
            </p:cNvPr>
            <p:cNvSpPr/>
            <p:nvPr/>
          </p:nvSpPr>
          <p:spPr>
            <a:xfrm>
              <a:off x="2249564" y="2285472"/>
              <a:ext cx="59075" cy="121635"/>
            </a:xfrm>
            <a:custGeom>
              <a:avLst/>
              <a:gdLst/>
              <a:ahLst/>
              <a:cxnLst/>
              <a:rect l="l" t="t" r="r" b="b"/>
              <a:pathLst>
                <a:path w="1034" h="2129" extrusionOk="0">
                  <a:moveTo>
                    <a:pt x="517" y="1"/>
                  </a:moveTo>
                  <a:cubicBezTo>
                    <a:pt x="243" y="1"/>
                    <a:pt x="0" y="487"/>
                    <a:pt x="0" y="1065"/>
                  </a:cubicBezTo>
                  <a:cubicBezTo>
                    <a:pt x="0" y="1642"/>
                    <a:pt x="243" y="2129"/>
                    <a:pt x="517" y="2129"/>
                  </a:cubicBezTo>
                  <a:cubicBezTo>
                    <a:pt x="821" y="2129"/>
                    <a:pt x="1034" y="1642"/>
                    <a:pt x="1034" y="1065"/>
                  </a:cubicBezTo>
                  <a:cubicBezTo>
                    <a:pt x="1034" y="487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751;p76">
              <a:extLst>
                <a:ext uri="{FF2B5EF4-FFF2-40B4-BE49-F238E27FC236}">
                  <a16:creationId xmlns:a16="http://schemas.microsoft.com/office/drawing/2014/main" id="{BF71994C-B366-4E6B-B628-8B7F5FB30775}"/>
                </a:ext>
              </a:extLst>
            </p:cNvPr>
            <p:cNvSpPr/>
            <p:nvPr/>
          </p:nvSpPr>
          <p:spPr>
            <a:xfrm>
              <a:off x="2806997" y="2295928"/>
              <a:ext cx="60846" cy="121578"/>
            </a:xfrm>
            <a:custGeom>
              <a:avLst/>
              <a:gdLst/>
              <a:ahLst/>
              <a:cxnLst/>
              <a:rect l="l" t="t" r="r" b="b"/>
              <a:pathLst>
                <a:path w="1065" h="2128" extrusionOk="0">
                  <a:moveTo>
                    <a:pt x="517" y="0"/>
                  </a:moveTo>
                  <a:cubicBezTo>
                    <a:pt x="243" y="0"/>
                    <a:pt x="0" y="487"/>
                    <a:pt x="0" y="1064"/>
                  </a:cubicBezTo>
                  <a:cubicBezTo>
                    <a:pt x="0" y="1642"/>
                    <a:pt x="243" y="2128"/>
                    <a:pt x="517" y="2128"/>
                  </a:cubicBezTo>
                  <a:cubicBezTo>
                    <a:pt x="821" y="2128"/>
                    <a:pt x="1064" y="1642"/>
                    <a:pt x="1064" y="1064"/>
                  </a:cubicBezTo>
                  <a:cubicBezTo>
                    <a:pt x="1064" y="487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52;p76">
              <a:extLst>
                <a:ext uri="{FF2B5EF4-FFF2-40B4-BE49-F238E27FC236}">
                  <a16:creationId xmlns:a16="http://schemas.microsoft.com/office/drawing/2014/main" id="{1EBFB1AB-A397-415A-8E00-A8FECFE8C0C0}"/>
                </a:ext>
              </a:extLst>
            </p:cNvPr>
            <p:cNvSpPr/>
            <p:nvPr/>
          </p:nvSpPr>
          <p:spPr>
            <a:xfrm>
              <a:off x="2478776" y="2386195"/>
              <a:ext cx="74729" cy="80157"/>
            </a:xfrm>
            <a:custGeom>
              <a:avLst/>
              <a:gdLst/>
              <a:ahLst/>
              <a:cxnLst/>
              <a:rect l="l" t="t" r="r" b="b"/>
              <a:pathLst>
                <a:path w="1308" h="1403" extrusionOk="0">
                  <a:moveTo>
                    <a:pt x="1308" y="1"/>
                  </a:moveTo>
                  <a:lnTo>
                    <a:pt x="1308" y="1"/>
                  </a:lnTo>
                  <a:cubicBezTo>
                    <a:pt x="1064" y="31"/>
                    <a:pt x="821" y="92"/>
                    <a:pt x="608" y="214"/>
                  </a:cubicBezTo>
                  <a:cubicBezTo>
                    <a:pt x="487" y="244"/>
                    <a:pt x="365" y="335"/>
                    <a:pt x="274" y="396"/>
                  </a:cubicBezTo>
                  <a:cubicBezTo>
                    <a:pt x="153" y="487"/>
                    <a:pt x="61" y="609"/>
                    <a:pt x="31" y="791"/>
                  </a:cubicBezTo>
                  <a:cubicBezTo>
                    <a:pt x="1" y="1004"/>
                    <a:pt x="153" y="1156"/>
                    <a:pt x="244" y="1217"/>
                  </a:cubicBezTo>
                  <a:cubicBezTo>
                    <a:pt x="365" y="1308"/>
                    <a:pt x="487" y="1369"/>
                    <a:pt x="639" y="1399"/>
                  </a:cubicBezTo>
                  <a:cubicBezTo>
                    <a:pt x="662" y="1402"/>
                    <a:pt x="686" y="1403"/>
                    <a:pt x="709" y="1403"/>
                  </a:cubicBezTo>
                  <a:cubicBezTo>
                    <a:pt x="958" y="1403"/>
                    <a:pt x="1196" y="1259"/>
                    <a:pt x="1308" y="1065"/>
                  </a:cubicBezTo>
                  <a:lnTo>
                    <a:pt x="1308" y="1065"/>
                  </a:lnTo>
                  <a:cubicBezTo>
                    <a:pt x="1152" y="1154"/>
                    <a:pt x="980" y="1210"/>
                    <a:pt x="827" y="1210"/>
                  </a:cubicBezTo>
                  <a:cubicBezTo>
                    <a:pt x="771" y="1210"/>
                    <a:pt x="718" y="1203"/>
                    <a:pt x="669" y="1186"/>
                  </a:cubicBezTo>
                  <a:cubicBezTo>
                    <a:pt x="578" y="1156"/>
                    <a:pt x="487" y="1095"/>
                    <a:pt x="426" y="1004"/>
                  </a:cubicBezTo>
                  <a:cubicBezTo>
                    <a:pt x="335" y="943"/>
                    <a:pt x="304" y="882"/>
                    <a:pt x="304" y="822"/>
                  </a:cubicBezTo>
                  <a:cubicBezTo>
                    <a:pt x="304" y="700"/>
                    <a:pt x="517" y="518"/>
                    <a:pt x="700" y="396"/>
                  </a:cubicBezTo>
                  <a:cubicBezTo>
                    <a:pt x="912" y="274"/>
                    <a:pt x="1095" y="153"/>
                    <a:pt x="1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753;p76">
              <a:extLst>
                <a:ext uri="{FF2B5EF4-FFF2-40B4-BE49-F238E27FC236}">
                  <a16:creationId xmlns:a16="http://schemas.microsoft.com/office/drawing/2014/main" id="{65E20CF0-45E1-43BA-BF89-2FD5BB129962}"/>
                </a:ext>
              </a:extLst>
            </p:cNvPr>
            <p:cNvSpPr/>
            <p:nvPr/>
          </p:nvSpPr>
          <p:spPr>
            <a:xfrm>
              <a:off x="2471806" y="2547706"/>
              <a:ext cx="165056" cy="49020"/>
            </a:xfrm>
            <a:custGeom>
              <a:avLst/>
              <a:gdLst/>
              <a:ahLst/>
              <a:cxnLst/>
              <a:rect l="l" t="t" r="r" b="b"/>
              <a:pathLst>
                <a:path w="2889" h="858" extrusionOk="0">
                  <a:moveTo>
                    <a:pt x="2889" y="1"/>
                  </a:moveTo>
                  <a:cubicBezTo>
                    <a:pt x="2676" y="183"/>
                    <a:pt x="2433" y="335"/>
                    <a:pt x="2189" y="426"/>
                  </a:cubicBezTo>
                  <a:cubicBezTo>
                    <a:pt x="2013" y="527"/>
                    <a:pt x="1795" y="586"/>
                    <a:pt x="1587" y="586"/>
                  </a:cubicBezTo>
                  <a:cubicBezTo>
                    <a:pt x="1544" y="586"/>
                    <a:pt x="1502" y="583"/>
                    <a:pt x="1460" y="578"/>
                  </a:cubicBezTo>
                  <a:cubicBezTo>
                    <a:pt x="1217" y="578"/>
                    <a:pt x="943" y="487"/>
                    <a:pt x="700" y="396"/>
                  </a:cubicBezTo>
                  <a:cubicBezTo>
                    <a:pt x="457" y="305"/>
                    <a:pt x="214" y="183"/>
                    <a:pt x="1" y="1"/>
                  </a:cubicBezTo>
                  <a:lnTo>
                    <a:pt x="1" y="1"/>
                  </a:lnTo>
                  <a:cubicBezTo>
                    <a:pt x="305" y="487"/>
                    <a:pt x="852" y="821"/>
                    <a:pt x="1460" y="852"/>
                  </a:cubicBezTo>
                  <a:cubicBezTo>
                    <a:pt x="1499" y="856"/>
                    <a:pt x="1538" y="858"/>
                    <a:pt x="1578" y="858"/>
                  </a:cubicBezTo>
                  <a:cubicBezTo>
                    <a:pt x="1841" y="858"/>
                    <a:pt x="2099" y="771"/>
                    <a:pt x="2311" y="639"/>
                  </a:cubicBezTo>
                  <a:cubicBezTo>
                    <a:pt x="2433" y="578"/>
                    <a:pt x="2524" y="457"/>
                    <a:pt x="2645" y="365"/>
                  </a:cubicBezTo>
                  <a:cubicBezTo>
                    <a:pt x="2737" y="244"/>
                    <a:pt x="2828" y="122"/>
                    <a:pt x="2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754;p76">
              <a:extLst>
                <a:ext uri="{FF2B5EF4-FFF2-40B4-BE49-F238E27FC236}">
                  <a16:creationId xmlns:a16="http://schemas.microsoft.com/office/drawing/2014/main" id="{B644BCAE-EDA6-4DEC-BFAD-F2ED0B36D456}"/>
                </a:ext>
              </a:extLst>
            </p:cNvPr>
            <p:cNvSpPr/>
            <p:nvPr/>
          </p:nvSpPr>
          <p:spPr>
            <a:xfrm>
              <a:off x="2152326" y="2485205"/>
              <a:ext cx="128548" cy="126834"/>
            </a:xfrm>
            <a:custGeom>
              <a:avLst/>
              <a:gdLst/>
              <a:ahLst/>
              <a:cxnLst/>
              <a:rect l="l" t="t" r="r" b="b"/>
              <a:pathLst>
                <a:path w="2250" h="2220" extrusionOk="0">
                  <a:moveTo>
                    <a:pt x="1125" y="0"/>
                  </a:moveTo>
                  <a:cubicBezTo>
                    <a:pt x="517" y="0"/>
                    <a:pt x="0" y="487"/>
                    <a:pt x="0" y="1095"/>
                  </a:cubicBezTo>
                  <a:cubicBezTo>
                    <a:pt x="0" y="1733"/>
                    <a:pt x="517" y="2219"/>
                    <a:pt x="1125" y="2219"/>
                  </a:cubicBezTo>
                  <a:cubicBezTo>
                    <a:pt x="1733" y="2219"/>
                    <a:pt x="2249" y="1733"/>
                    <a:pt x="2249" y="1095"/>
                  </a:cubicBezTo>
                  <a:cubicBezTo>
                    <a:pt x="2249" y="48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CE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755;p76">
              <a:extLst>
                <a:ext uri="{FF2B5EF4-FFF2-40B4-BE49-F238E27FC236}">
                  <a16:creationId xmlns:a16="http://schemas.microsoft.com/office/drawing/2014/main" id="{2FE926D8-E88E-4FC1-B65D-3FC088DDDAD3}"/>
                </a:ext>
              </a:extLst>
            </p:cNvPr>
            <p:cNvSpPr/>
            <p:nvPr/>
          </p:nvSpPr>
          <p:spPr>
            <a:xfrm>
              <a:off x="2803512" y="2493889"/>
              <a:ext cx="126834" cy="126834"/>
            </a:xfrm>
            <a:custGeom>
              <a:avLst/>
              <a:gdLst/>
              <a:ahLst/>
              <a:cxnLst/>
              <a:rect l="l" t="t" r="r" b="b"/>
              <a:pathLst>
                <a:path w="2220" h="2220" extrusionOk="0">
                  <a:moveTo>
                    <a:pt x="1125" y="0"/>
                  </a:moveTo>
                  <a:cubicBezTo>
                    <a:pt x="517" y="0"/>
                    <a:pt x="1" y="517"/>
                    <a:pt x="1" y="1125"/>
                  </a:cubicBezTo>
                  <a:cubicBezTo>
                    <a:pt x="1" y="1733"/>
                    <a:pt x="517" y="2219"/>
                    <a:pt x="1125" y="2219"/>
                  </a:cubicBezTo>
                  <a:cubicBezTo>
                    <a:pt x="1733" y="221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CE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56;p76">
              <a:extLst>
                <a:ext uri="{FF2B5EF4-FFF2-40B4-BE49-F238E27FC236}">
                  <a16:creationId xmlns:a16="http://schemas.microsoft.com/office/drawing/2014/main" id="{6DFE0E87-452B-48AF-953A-F9AB1E94AAB0}"/>
                </a:ext>
              </a:extLst>
            </p:cNvPr>
            <p:cNvSpPr/>
            <p:nvPr/>
          </p:nvSpPr>
          <p:spPr>
            <a:xfrm>
              <a:off x="2770547" y="2167324"/>
              <a:ext cx="168484" cy="50505"/>
            </a:xfrm>
            <a:custGeom>
              <a:avLst/>
              <a:gdLst/>
              <a:ahLst/>
              <a:cxnLst/>
              <a:rect l="l" t="t" r="r" b="b"/>
              <a:pathLst>
                <a:path w="2949" h="884" extrusionOk="0">
                  <a:moveTo>
                    <a:pt x="1390" y="0"/>
                  </a:moveTo>
                  <a:cubicBezTo>
                    <a:pt x="779" y="0"/>
                    <a:pt x="234" y="385"/>
                    <a:pt x="0" y="883"/>
                  </a:cubicBezTo>
                  <a:cubicBezTo>
                    <a:pt x="243" y="731"/>
                    <a:pt x="486" y="610"/>
                    <a:pt x="730" y="519"/>
                  </a:cubicBezTo>
                  <a:cubicBezTo>
                    <a:pt x="930" y="444"/>
                    <a:pt x="1130" y="389"/>
                    <a:pt x="1330" y="389"/>
                  </a:cubicBezTo>
                  <a:cubicBezTo>
                    <a:pt x="1373" y="389"/>
                    <a:pt x="1416" y="392"/>
                    <a:pt x="1459" y="397"/>
                  </a:cubicBezTo>
                  <a:cubicBezTo>
                    <a:pt x="1702" y="397"/>
                    <a:pt x="1945" y="458"/>
                    <a:pt x="2189" y="549"/>
                  </a:cubicBezTo>
                  <a:cubicBezTo>
                    <a:pt x="2310" y="580"/>
                    <a:pt x="2432" y="671"/>
                    <a:pt x="2553" y="701"/>
                  </a:cubicBezTo>
                  <a:cubicBezTo>
                    <a:pt x="2675" y="762"/>
                    <a:pt x="2796" y="853"/>
                    <a:pt x="2948" y="883"/>
                  </a:cubicBezTo>
                  <a:cubicBezTo>
                    <a:pt x="2857" y="792"/>
                    <a:pt x="2766" y="671"/>
                    <a:pt x="2675" y="549"/>
                  </a:cubicBezTo>
                  <a:cubicBezTo>
                    <a:pt x="2553" y="458"/>
                    <a:pt x="2462" y="367"/>
                    <a:pt x="2310" y="276"/>
                  </a:cubicBezTo>
                  <a:cubicBezTo>
                    <a:pt x="2067" y="124"/>
                    <a:pt x="1763" y="32"/>
                    <a:pt x="1459" y="2"/>
                  </a:cubicBezTo>
                  <a:cubicBezTo>
                    <a:pt x="1436" y="1"/>
                    <a:pt x="1413" y="0"/>
                    <a:pt x="1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57;p76">
              <a:extLst>
                <a:ext uri="{FF2B5EF4-FFF2-40B4-BE49-F238E27FC236}">
                  <a16:creationId xmlns:a16="http://schemas.microsoft.com/office/drawing/2014/main" id="{64EB8D99-4CFA-4977-8D88-6D3A95BB6912}"/>
                </a:ext>
              </a:extLst>
            </p:cNvPr>
            <p:cNvSpPr/>
            <p:nvPr/>
          </p:nvSpPr>
          <p:spPr>
            <a:xfrm>
              <a:off x="2169694" y="2167324"/>
              <a:ext cx="168484" cy="50505"/>
            </a:xfrm>
            <a:custGeom>
              <a:avLst/>
              <a:gdLst/>
              <a:ahLst/>
              <a:cxnLst/>
              <a:rect l="l" t="t" r="r" b="b"/>
              <a:pathLst>
                <a:path w="2949" h="884" extrusionOk="0">
                  <a:moveTo>
                    <a:pt x="1390" y="0"/>
                  </a:moveTo>
                  <a:cubicBezTo>
                    <a:pt x="779" y="0"/>
                    <a:pt x="234" y="385"/>
                    <a:pt x="0" y="883"/>
                  </a:cubicBezTo>
                  <a:cubicBezTo>
                    <a:pt x="243" y="731"/>
                    <a:pt x="486" y="610"/>
                    <a:pt x="730" y="519"/>
                  </a:cubicBezTo>
                  <a:cubicBezTo>
                    <a:pt x="930" y="444"/>
                    <a:pt x="1130" y="389"/>
                    <a:pt x="1330" y="389"/>
                  </a:cubicBezTo>
                  <a:cubicBezTo>
                    <a:pt x="1373" y="389"/>
                    <a:pt x="1416" y="392"/>
                    <a:pt x="1459" y="397"/>
                  </a:cubicBezTo>
                  <a:cubicBezTo>
                    <a:pt x="1702" y="397"/>
                    <a:pt x="1945" y="458"/>
                    <a:pt x="2189" y="549"/>
                  </a:cubicBezTo>
                  <a:cubicBezTo>
                    <a:pt x="2310" y="580"/>
                    <a:pt x="2432" y="671"/>
                    <a:pt x="2553" y="701"/>
                  </a:cubicBezTo>
                  <a:cubicBezTo>
                    <a:pt x="2675" y="762"/>
                    <a:pt x="2797" y="853"/>
                    <a:pt x="2948" y="883"/>
                  </a:cubicBezTo>
                  <a:cubicBezTo>
                    <a:pt x="2857" y="792"/>
                    <a:pt x="2766" y="671"/>
                    <a:pt x="2675" y="549"/>
                  </a:cubicBezTo>
                  <a:cubicBezTo>
                    <a:pt x="2553" y="458"/>
                    <a:pt x="2462" y="367"/>
                    <a:pt x="2341" y="276"/>
                  </a:cubicBezTo>
                  <a:cubicBezTo>
                    <a:pt x="2067" y="124"/>
                    <a:pt x="1763" y="32"/>
                    <a:pt x="1459" y="2"/>
                  </a:cubicBezTo>
                  <a:cubicBezTo>
                    <a:pt x="1436" y="1"/>
                    <a:pt x="1413" y="0"/>
                    <a:pt x="1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758;p76">
              <a:extLst>
                <a:ext uri="{FF2B5EF4-FFF2-40B4-BE49-F238E27FC236}">
                  <a16:creationId xmlns:a16="http://schemas.microsoft.com/office/drawing/2014/main" id="{AA401C23-BFB4-446C-97B6-2BF8279C2C56}"/>
                </a:ext>
              </a:extLst>
            </p:cNvPr>
            <p:cNvSpPr/>
            <p:nvPr/>
          </p:nvSpPr>
          <p:spPr>
            <a:xfrm>
              <a:off x="1912659" y="4138364"/>
              <a:ext cx="93812" cy="92098"/>
            </a:xfrm>
            <a:custGeom>
              <a:avLst/>
              <a:gdLst/>
              <a:ahLst/>
              <a:cxnLst/>
              <a:rect l="l" t="t" r="r" b="b"/>
              <a:pathLst>
                <a:path w="1642" h="1612" extrusionOk="0">
                  <a:moveTo>
                    <a:pt x="821" y="1"/>
                  </a:moveTo>
                  <a:cubicBezTo>
                    <a:pt x="365" y="1"/>
                    <a:pt x="1" y="335"/>
                    <a:pt x="1" y="791"/>
                  </a:cubicBezTo>
                  <a:cubicBezTo>
                    <a:pt x="1" y="1247"/>
                    <a:pt x="365" y="1612"/>
                    <a:pt x="821" y="1612"/>
                  </a:cubicBezTo>
                  <a:cubicBezTo>
                    <a:pt x="1277" y="1612"/>
                    <a:pt x="1642" y="1247"/>
                    <a:pt x="1642" y="791"/>
                  </a:cubicBezTo>
                  <a:cubicBezTo>
                    <a:pt x="1642" y="335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759;p76">
              <a:extLst>
                <a:ext uri="{FF2B5EF4-FFF2-40B4-BE49-F238E27FC236}">
                  <a16:creationId xmlns:a16="http://schemas.microsoft.com/office/drawing/2014/main" id="{4A2E71AC-E35B-46CF-9892-085373EB7A69}"/>
                </a:ext>
              </a:extLst>
            </p:cNvPr>
            <p:cNvSpPr/>
            <p:nvPr/>
          </p:nvSpPr>
          <p:spPr>
            <a:xfrm>
              <a:off x="1952594" y="3593214"/>
              <a:ext cx="105981" cy="91926"/>
            </a:xfrm>
            <a:custGeom>
              <a:avLst/>
              <a:gdLst/>
              <a:ahLst/>
              <a:cxnLst/>
              <a:rect l="l" t="t" r="r" b="b"/>
              <a:pathLst>
                <a:path w="1855" h="1609" extrusionOk="0">
                  <a:moveTo>
                    <a:pt x="922" y="0"/>
                  </a:moveTo>
                  <a:cubicBezTo>
                    <a:pt x="627" y="0"/>
                    <a:pt x="343" y="174"/>
                    <a:pt x="213" y="455"/>
                  </a:cubicBezTo>
                  <a:cubicBezTo>
                    <a:pt x="1" y="850"/>
                    <a:pt x="183" y="1336"/>
                    <a:pt x="578" y="1519"/>
                  </a:cubicBezTo>
                  <a:cubicBezTo>
                    <a:pt x="692" y="1580"/>
                    <a:pt x="814" y="1608"/>
                    <a:pt x="933" y="1608"/>
                  </a:cubicBezTo>
                  <a:cubicBezTo>
                    <a:pt x="1229" y="1608"/>
                    <a:pt x="1512" y="1435"/>
                    <a:pt x="1642" y="1154"/>
                  </a:cubicBezTo>
                  <a:cubicBezTo>
                    <a:pt x="1855" y="759"/>
                    <a:pt x="1672" y="272"/>
                    <a:pt x="1277" y="90"/>
                  </a:cubicBezTo>
                  <a:cubicBezTo>
                    <a:pt x="1163" y="29"/>
                    <a:pt x="1042" y="0"/>
                    <a:pt x="9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760;p76">
              <a:extLst>
                <a:ext uri="{FF2B5EF4-FFF2-40B4-BE49-F238E27FC236}">
                  <a16:creationId xmlns:a16="http://schemas.microsoft.com/office/drawing/2014/main" id="{F941C8B6-3443-417F-B6AF-680825B7B7F0}"/>
                </a:ext>
              </a:extLst>
            </p:cNvPr>
            <p:cNvSpPr/>
            <p:nvPr/>
          </p:nvSpPr>
          <p:spPr>
            <a:xfrm>
              <a:off x="2846932" y="4138478"/>
              <a:ext cx="104267" cy="91926"/>
            </a:xfrm>
            <a:custGeom>
              <a:avLst/>
              <a:gdLst/>
              <a:ahLst/>
              <a:cxnLst/>
              <a:rect l="l" t="t" r="r" b="b"/>
              <a:pathLst>
                <a:path w="1825" h="1609" extrusionOk="0">
                  <a:moveTo>
                    <a:pt x="908" y="0"/>
                  </a:moveTo>
                  <a:cubicBezTo>
                    <a:pt x="609" y="0"/>
                    <a:pt x="334" y="174"/>
                    <a:pt x="183" y="455"/>
                  </a:cubicBezTo>
                  <a:cubicBezTo>
                    <a:pt x="0" y="850"/>
                    <a:pt x="152" y="1336"/>
                    <a:pt x="578" y="1519"/>
                  </a:cubicBezTo>
                  <a:cubicBezTo>
                    <a:pt x="692" y="1580"/>
                    <a:pt x="813" y="1609"/>
                    <a:pt x="933" y="1609"/>
                  </a:cubicBezTo>
                  <a:cubicBezTo>
                    <a:pt x="1228" y="1609"/>
                    <a:pt x="1512" y="1435"/>
                    <a:pt x="1642" y="1154"/>
                  </a:cubicBezTo>
                  <a:cubicBezTo>
                    <a:pt x="1824" y="759"/>
                    <a:pt x="1672" y="273"/>
                    <a:pt x="1277" y="90"/>
                  </a:cubicBezTo>
                  <a:cubicBezTo>
                    <a:pt x="1154" y="29"/>
                    <a:pt x="1029" y="0"/>
                    <a:pt x="9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761;p76">
              <a:extLst>
                <a:ext uri="{FF2B5EF4-FFF2-40B4-BE49-F238E27FC236}">
                  <a16:creationId xmlns:a16="http://schemas.microsoft.com/office/drawing/2014/main" id="{0B744BD0-1D38-45D3-9206-9746F17C0DBC}"/>
                </a:ext>
              </a:extLst>
            </p:cNvPr>
            <p:cNvSpPr/>
            <p:nvPr/>
          </p:nvSpPr>
          <p:spPr>
            <a:xfrm>
              <a:off x="2478776" y="3856191"/>
              <a:ext cx="105981" cy="92155"/>
            </a:xfrm>
            <a:custGeom>
              <a:avLst/>
              <a:gdLst/>
              <a:ahLst/>
              <a:cxnLst/>
              <a:rect l="l" t="t" r="r" b="b"/>
              <a:pathLst>
                <a:path w="1855" h="1613" extrusionOk="0">
                  <a:moveTo>
                    <a:pt x="933" y="1"/>
                  </a:moveTo>
                  <a:cubicBezTo>
                    <a:pt x="634" y="1"/>
                    <a:pt x="345" y="165"/>
                    <a:pt x="213" y="472"/>
                  </a:cubicBezTo>
                  <a:cubicBezTo>
                    <a:pt x="1" y="867"/>
                    <a:pt x="183" y="1353"/>
                    <a:pt x="578" y="1536"/>
                  </a:cubicBezTo>
                  <a:cubicBezTo>
                    <a:pt x="690" y="1587"/>
                    <a:pt x="810" y="1612"/>
                    <a:pt x="927" y="1612"/>
                  </a:cubicBezTo>
                  <a:cubicBezTo>
                    <a:pt x="1225" y="1612"/>
                    <a:pt x="1511" y="1454"/>
                    <a:pt x="1642" y="1171"/>
                  </a:cubicBezTo>
                  <a:cubicBezTo>
                    <a:pt x="1855" y="745"/>
                    <a:pt x="1672" y="289"/>
                    <a:pt x="1277" y="77"/>
                  </a:cubicBezTo>
                  <a:cubicBezTo>
                    <a:pt x="1167" y="26"/>
                    <a:pt x="1049" y="1"/>
                    <a:pt x="9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762;p76">
              <a:extLst>
                <a:ext uri="{FF2B5EF4-FFF2-40B4-BE49-F238E27FC236}">
                  <a16:creationId xmlns:a16="http://schemas.microsoft.com/office/drawing/2014/main" id="{F4688FDB-E79B-4BAE-99E8-E6C0A840E912}"/>
                </a:ext>
              </a:extLst>
            </p:cNvPr>
            <p:cNvSpPr/>
            <p:nvPr/>
          </p:nvSpPr>
          <p:spPr>
            <a:xfrm>
              <a:off x="2895551" y="3491520"/>
              <a:ext cx="104267" cy="92155"/>
            </a:xfrm>
            <a:custGeom>
              <a:avLst/>
              <a:gdLst/>
              <a:ahLst/>
              <a:cxnLst/>
              <a:rect l="l" t="t" r="r" b="b"/>
              <a:pathLst>
                <a:path w="1825" h="1613" extrusionOk="0">
                  <a:moveTo>
                    <a:pt x="902" y="1"/>
                  </a:moveTo>
                  <a:cubicBezTo>
                    <a:pt x="603" y="1"/>
                    <a:pt x="314" y="165"/>
                    <a:pt x="183" y="472"/>
                  </a:cubicBezTo>
                  <a:cubicBezTo>
                    <a:pt x="1" y="867"/>
                    <a:pt x="152" y="1353"/>
                    <a:pt x="548" y="1536"/>
                  </a:cubicBezTo>
                  <a:cubicBezTo>
                    <a:pt x="660" y="1587"/>
                    <a:pt x="779" y="1612"/>
                    <a:pt x="898" y="1612"/>
                  </a:cubicBezTo>
                  <a:cubicBezTo>
                    <a:pt x="1197" y="1612"/>
                    <a:pt x="1489" y="1454"/>
                    <a:pt x="1642" y="1171"/>
                  </a:cubicBezTo>
                  <a:cubicBezTo>
                    <a:pt x="1824" y="745"/>
                    <a:pt x="1672" y="289"/>
                    <a:pt x="1247" y="77"/>
                  </a:cubicBezTo>
                  <a:cubicBezTo>
                    <a:pt x="1136" y="26"/>
                    <a:pt x="1018" y="1"/>
                    <a:pt x="9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763;p76">
              <a:extLst>
                <a:ext uri="{FF2B5EF4-FFF2-40B4-BE49-F238E27FC236}">
                  <a16:creationId xmlns:a16="http://schemas.microsoft.com/office/drawing/2014/main" id="{CDD525B0-90C8-43AD-856B-D2450D58B847}"/>
                </a:ext>
              </a:extLst>
            </p:cNvPr>
            <p:cNvSpPr/>
            <p:nvPr/>
          </p:nvSpPr>
          <p:spPr>
            <a:xfrm>
              <a:off x="3249824" y="3904810"/>
              <a:ext cx="105981" cy="92098"/>
            </a:xfrm>
            <a:custGeom>
              <a:avLst/>
              <a:gdLst/>
              <a:ahLst/>
              <a:cxnLst/>
              <a:rect l="l" t="t" r="r" b="b"/>
              <a:pathLst>
                <a:path w="1855" h="1612" extrusionOk="0">
                  <a:moveTo>
                    <a:pt x="928" y="0"/>
                  </a:moveTo>
                  <a:cubicBezTo>
                    <a:pt x="630" y="0"/>
                    <a:pt x="344" y="158"/>
                    <a:pt x="213" y="442"/>
                  </a:cubicBezTo>
                  <a:cubicBezTo>
                    <a:pt x="0" y="837"/>
                    <a:pt x="183" y="1323"/>
                    <a:pt x="578" y="1536"/>
                  </a:cubicBezTo>
                  <a:cubicBezTo>
                    <a:pt x="688" y="1587"/>
                    <a:pt x="806" y="1612"/>
                    <a:pt x="922" y="1612"/>
                  </a:cubicBezTo>
                  <a:cubicBezTo>
                    <a:pt x="1221" y="1612"/>
                    <a:pt x="1510" y="1447"/>
                    <a:pt x="1642" y="1141"/>
                  </a:cubicBezTo>
                  <a:cubicBezTo>
                    <a:pt x="1854" y="745"/>
                    <a:pt x="1672" y="259"/>
                    <a:pt x="1277" y="77"/>
                  </a:cubicBezTo>
                  <a:cubicBezTo>
                    <a:pt x="1165" y="25"/>
                    <a:pt x="1045" y="0"/>
                    <a:pt x="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764;p76">
              <a:extLst>
                <a:ext uri="{FF2B5EF4-FFF2-40B4-BE49-F238E27FC236}">
                  <a16:creationId xmlns:a16="http://schemas.microsoft.com/office/drawing/2014/main" id="{AAA2F564-3FC8-42C2-8D8D-6982A55E98C3}"/>
                </a:ext>
              </a:extLst>
            </p:cNvPr>
            <p:cNvSpPr/>
            <p:nvPr/>
          </p:nvSpPr>
          <p:spPr>
            <a:xfrm>
              <a:off x="2326225" y="1276313"/>
              <a:ext cx="288337" cy="263334"/>
            </a:xfrm>
            <a:custGeom>
              <a:avLst/>
              <a:gdLst/>
              <a:ahLst/>
              <a:cxnLst/>
              <a:rect l="l" t="t" r="r" b="b"/>
              <a:pathLst>
                <a:path w="4438" h="4053" extrusionOk="0">
                  <a:moveTo>
                    <a:pt x="3452" y="1"/>
                  </a:moveTo>
                  <a:cubicBezTo>
                    <a:pt x="2610" y="1"/>
                    <a:pt x="3070" y="3596"/>
                    <a:pt x="3070" y="3596"/>
                  </a:cubicBezTo>
                  <a:cubicBezTo>
                    <a:pt x="3070" y="3596"/>
                    <a:pt x="2774" y="1315"/>
                    <a:pt x="1421" y="1315"/>
                  </a:cubicBezTo>
                  <a:cubicBezTo>
                    <a:pt x="1403" y="1315"/>
                    <a:pt x="1386" y="1316"/>
                    <a:pt x="1368" y="1316"/>
                  </a:cubicBezTo>
                  <a:cubicBezTo>
                    <a:pt x="0" y="1377"/>
                    <a:pt x="2736" y="3991"/>
                    <a:pt x="3769" y="4052"/>
                  </a:cubicBezTo>
                  <a:cubicBezTo>
                    <a:pt x="3769" y="4052"/>
                    <a:pt x="4438" y="222"/>
                    <a:pt x="3526" y="9"/>
                  </a:cubicBezTo>
                  <a:cubicBezTo>
                    <a:pt x="3500" y="4"/>
                    <a:pt x="3476" y="1"/>
                    <a:pt x="34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765;p76">
              <a:extLst>
                <a:ext uri="{FF2B5EF4-FFF2-40B4-BE49-F238E27FC236}">
                  <a16:creationId xmlns:a16="http://schemas.microsoft.com/office/drawing/2014/main" id="{CBB4710E-E0E2-48A5-8E93-C8CE54B05536}"/>
                </a:ext>
              </a:extLst>
            </p:cNvPr>
            <p:cNvSpPr/>
            <p:nvPr/>
          </p:nvSpPr>
          <p:spPr>
            <a:xfrm>
              <a:off x="1763396" y="1506437"/>
              <a:ext cx="1471311" cy="686824"/>
            </a:xfrm>
            <a:custGeom>
              <a:avLst/>
              <a:gdLst/>
              <a:ahLst/>
              <a:cxnLst/>
              <a:rect l="l" t="t" r="r" b="b"/>
              <a:pathLst>
                <a:path w="22646" h="10571" extrusionOk="0">
                  <a:moveTo>
                    <a:pt x="12210" y="1"/>
                  </a:moveTo>
                  <a:cubicBezTo>
                    <a:pt x="11841" y="1"/>
                    <a:pt x="11459" y="18"/>
                    <a:pt x="11064" y="54"/>
                  </a:cubicBezTo>
                  <a:cubicBezTo>
                    <a:pt x="8937" y="236"/>
                    <a:pt x="7113" y="1483"/>
                    <a:pt x="5532" y="2729"/>
                  </a:cubicBezTo>
                  <a:cubicBezTo>
                    <a:pt x="1946" y="5525"/>
                    <a:pt x="365" y="9720"/>
                    <a:pt x="0" y="10571"/>
                  </a:cubicBezTo>
                  <a:cubicBezTo>
                    <a:pt x="0" y="10571"/>
                    <a:pt x="11520" y="9477"/>
                    <a:pt x="11733" y="2972"/>
                  </a:cubicBezTo>
                  <a:cubicBezTo>
                    <a:pt x="12645" y="8474"/>
                    <a:pt x="17599" y="9112"/>
                    <a:pt x="22645" y="10237"/>
                  </a:cubicBezTo>
                  <a:cubicBezTo>
                    <a:pt x="22645" y="10237"/>
                    <a:pt x="21187" y="1"/>
                    <a:pt x="12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B2D87AF-8666-4B48-A890-42608B2CCE69}"/>
              </a:ext>
            </a:extLst>
          </p:cNvPr>
          <p:cNvGrpSpPr/>
          <p:nvPr/>
        </p:nvGrpSpPr>
        <p:grpSpPr>
          <a:xfrm>
            <a:off x="7376404" y="1528011"/>
            <a:ext cx="1877136" cy="2420839"/>
            <a:chOff x="1492900" y="1501000"/>
            <a:chExt cx="2106531" cy="2838403"/>
          </a:xfrm>
        </p:grpSpPr>
        <p:sp>
          <p:nvSpPr>
            <p:cNvPr id="55" name="Google Shape;1549;p71">
              <a:extLst>
                <a:ext uri="{FF2B5EF4-FFF2-40B4-BE49-F238E27FC236}">
                  <a16:creationId xmlns:a16="http://schemas.microsoft.com/office/drawing/2014/main" id="{D03FB071-8F9B-4AF6-AFCB-BA29D33C3A7B}"/>
                </a:ext>
              </a:extLst>
            </p:cNvPr>
            <p:cNvSpPr/>
            <p:nvPr/>
          </p:nvSpPr>
          <p:spPr>
            <a:xfrm>
              <a:off x="1827896" y="1955391"/>
              <a:ext cx="325418" cy="509223"/>
            </a:xfrm>
            <a:custGeom>
              <a:avLst/>
              <a:gdLst/>
              <a:ahLst/>
              <a:cxnLst/>
              <a:rect l="l" t="t" r="r" b="b"/>
              <a:pathLst>
                <a:path w="5846" h="9148" extrusionOk="0">
                  <a:moveTo>
                    <a:pt x="2098" y="0"/>
                  </a:moveTo>
                  <a:cubicBezTo>
                    <a:pt x="2098" y="0"/>
                    <a:pt x="1" y="6566"/>
                    <a:pt x="2949" y="8815"/>
                  </a:cubicBezTo>
                  <a:cubicBezTo>
                    <a:pt x="3246" y="9044"/>
                    <a:pt x="3510" y="9147"/>
                    <a:pt x="3745" y="9147"/>
                  </a:cubicBezTo>
                  <a:cubicBezTo>
                    <a:pt x="5845" y="9147"/>
                    <a:pt x="5624" y="912"/>
                    <a:pt x="5624" y="912"/>
                  </a:cubicBezTo>
                  <a:lnTo>
                    <a:pt x="20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50;p71">
              <a:extLst>
                <a:ext uri="{FF2B5EF4-FFF2-40B4-BE49-F238E27FC236}">
                  <a16:creationId xmlns:a16="http://schemas.microsoft.com/office/drawing/2014/main" id="{7F240475-25AC-4703-9665-5BB77E1BD8A5}"/>
                </a:ext>
              </a:extLst>
            </p:cNvPr>
            <p:cNvSpPr/>
            <p:nvPr/>
          </p:nvSpPr>
          <p:spPr>
            <a:xfrm>
              <a:off x="1492900" y="3322459"/>
              <a:ext cx="2106531" cy="1016944"/>
            </a:xfrm>
            <a:custGeom>
              <a:avLst/>
              <a:gdLst/>
              <a:ahLst/>
              <a:cxnLst/>
              <a:rect l="l" t="t" r="r" b="b"/>
              <a:pathLst>
                <a:path w="37843" h="18269" extrusionOk="0">
                  <a:moveTo>
                    <a:pt x="19758" y="1"/>
                  </a:moveTo>
                  <a:cubicBezTo>
                    <a:pt x="3739" y="1"/>
                    <a:pt x="0" y="18268"/>
                    <a:pt x="0" y="18268"/>
                  </a:cubicBezTo>
                  <a:lnTo>
                    <a:pt x="37843" y="18268"/>
                  </a:lnTo>
                  <a:cubicBezTo>
                    <a:pt x="37843" y="18268"/>
                    <a:pt x="35776" y="1"/>
                    <a:pt x="197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551;p71">
              <a:extLst>
                <a:ext uri="{FF2B5EF4-FFF2-40B4-BE49-F238E27FC236}">
                  <a16:creationId xmlns:a16="http://schemas.microsoft.com/office/drawing/2014/main" id="{11C2CE29-A942-4338-B1CE-756016285700}"/>
                </a:ext>
              </a:extLst>
            </p:cNvPr>
            <p:cNvSpPr/>
            <p:nvPr/>
          </p:nvSpPr>
          <p:spPr>
            <a:xfrm>
              <a:off x="1780525" y="2259932"/>
              <a:ext cx="329982" cy="331652"/>
            </a:xfrm>
            <a:custGeom>
              <a:avLst/>
              <a:gdLst/>
              <a:ahLst/>
              <a:cxnLst/>
              <a:rect l="l" t="t" r="r" b="b"/>
              <a:pathLst>
                <a:path w="5928" h="5958" extrusionOk="0">
                  <a:moveTo>
                    <a:pt x="2949" y="0"/>
                  </a:moveTo>
                  <a:cubicBezTo>
                    <a:pt x="1308" y="0"/>
                    <a:pt x="1" y="1338"/>
                    <a:pt x="1" y="2979"/>
                  </a:cubicBezTo>
                  <a:cubicBezTo>
                    <a:pt x="1" y="4620"/>
                    <a:pt x="1308" y="5958"/>
                    <a:pt x="2949" y="5958"/>
                  </a:cubicBezTo>
                  <a:cubicBezTo>
                    <a:pt x="4590" y="5958"/>
                    <a:pt x="5928" y="4620"/>
                    <a:pt x="5928" y="2979"/>
                  </a:cubicBezTo>
                  <a:cubicBezTo>
                    <a:pt x="5928" y="1338"/>
                    <a:pt x="4590" y="0"/>
                    <a:pt x="294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52;p71">
              <a:extLst>
                <a:ext uri="{FF2B5EF4-FFF2-40B4-BE49-F238E27FC236}">
                  <a16:creationId xmlns:a16="http://schemas.microsoft.com/office/drawing/2014/main" id="{610B90AF-B67C-4AAC-8372-83D2C0C6DEEF}"/>
                </a:ext>
              </a:extLst>
            </p:cNvPr>
            <p:cNvSpPr/>
            <p:nvPr/>
          </p:nvSpPr>
          <p:spPr>
            <a:xfrm>
              <a:off x="3008899" y="2259932"/>
              <a:ext cx="330038" cy="331652"/>
            </a:xfrm>
            <a:custGeom>
              <a:avLst/>
              <a:gdLst/>
              <a:ahLst/>
              <a:cxnLst/>
              <a:rect l="l" t="t" r="r" b="b"/>
              <a:pathLst>
                <a:path w="5929" h="5958" extrusionOk="0">
                  <a:moveTo>
                    <a:pt x="2949" y="0"/>
                  </a:moveTo>
                  <a:cubicBezTo>
                    <a:pt x="1308" y="0"/>
                    <a:pt x="1" y="1338"/>
                    <a:pt x="1" y="2979"/>
                  </a:cubicBezTo>
                  <a:cubicBezTo>
                    <a:pt x="1" y="4620"/>
                    <a:pt x="1308" y="5958"/>
                    <a:pt x="2949" y="5958"/>
                  </a:cubicBezTo>
                  <a:cubicBezTo>
                    <a:pt x="4591" y="5958"/>
                    <a:pt x="5928" y="4620"/>
                    <a:pt x="5928" y="2979"/>
                  </a:cubicBezTo>
                  <a:cubicBezTo>
                    <a:pt x="5928" y="1338"/>
                    <a:pt x="4591" y="0"/>
                    <a:pt x="294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53;p71">
              <a:extLst>
                <a:ext uri="{FF2B5EF4-FFF2-40B4-BE49-F238E27FC236}">
                  <a16:creationId xmlns:a16="http://schemas.microsoft.com/office/drawing/2014/main" id="{6B7D5EB4-07F3-425E-93B1-386B4E00973D}"/>
                </a:ext>
              </a:extLst>
            </p:cNvPr>
            <p:cNvSpPr/>
            <p:nvPr/>
          </p:nvSpPr>
          <p:spPr>
            <a:xfrm>
              <a:off x="2411662" y="2659215"/>
              <a:ext cx="362101" cy="577023"/>
            </a:xfrm>
            <a:custGeom>
              <a:avLst/>
              <a:gdLst/>
              <a:ahLst/>
              <a:cxnLst/>
              <a:rect l="l" t="t" r="r" b="b"/>
              <a:pathLst>
                <a:path w="6505" h="10366" extrusionOk="0">
                  <a:moveTo>
                    <a:pt x="5988" y="1"/>
                  </a:moveTo>
                  <a:lnTo>
                    <a:pt x="851" y="700"/>
                  </a:lnTo>
                  <a:lnTo>
                    <a:pt x="0" y="10366"/>
                  </a:lnTo>
                  <a:cubicBezTo>
                    <a:pt x="1702" y="10153"/>
                    <a:pt x="4468" y="9362"/>
                    <a:pt x="6505" y="6596"/>
                  </a:cubicBezTo>
                  <a:lnTo>
                    <a:pt x="5988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54;p71">
              <a:extLst>
                <a:ext uri="{FF2B5EF4-FFF2-40B4-BE49-F238E27FC236}">
                  <a16:creationId xmlns:a16="http://schemas.microsoft.com/office/drawing/2014/main" id="{0929CA1E-DF73-4058-9001-E0812EEEA4C5}"/>
                </a:ext>
              </a:extLst>
            </p:cNvPr>
            <p:cNvSpPr/>
            <p:nvPr/>
          </p:nvSpPr>
          <p:spPr>
            <a:xfrm>
              <a:off x="1986933" y="1574644"/>
              <a:ext cx="1155717" cy="1387895"/>
            </a:xfrm>
            <a:custGeom>
              <a:avLst/>
              <a:gdLst/>
              <a:ahLst/>
              <a:cxnLst/>
              <a:rect l="l" t="t" r="r" b="b"/>
              <a:pathLst>
                <a:path w="20762" h="24933" extrusionOk="0">
                  <a:moveTo>
                    <a:pt x="11510" y="1"/>
                  </a:moveTo>
                  <a:cubicBezTo>
                    <a:pt x="11497" y="1"/>
                    <a:pt x="11490" y="1"/>
                    <a:pt x="11490" y="1"/>
                  </a:cubicBezTo>
                  <a:cubicBezTo>
                    <a:pt x="11490" y="1"/>
                    <a:pt x="5077" y="275"/>
                    <a:pt x="1916" y="8177"/>
                  </a:cubicBezTo>
                  <a:cubicBezTo>
                    <a:pt x="3152" y="9443"/>
                    <a:pt x="1796" y="12473"/>
                    <a:pt x="246" y="12473"/>
                  </a:cubicBezTo>
                  <a:cubicBezTo>
                    <a:pt x="195" y="12473"/>
                    <a:pt x="144" y="12470"/>
                    <a:pt x="92" y="12463"/>
                  </a:cubicBezTo>
                  <a:lnTo>
                    <a:pt x="92" y="12463"/>
                  </a:lnTo>
                  <a:cubicBezTo>
                    <a:pt x="1" y="14044"/>
                    <a:pt x="62" y="14530"/>
                    <a:pt x="244" y="16080"/>
                  </a:cubicBezTo>
                  <a:cubicBezTo>
                    <a:pt x="578" y="19211"/>
                    <a:pt x="2068" y="21916"/>
                    <a:pt x="4895" y="23436"/>
                  </a:cubicBezTo>
                  <a:cubicBezTo>
                    <a:pt x="6662" y="24376"/>
                    <a:pt x="8813" y="24932"/>
                    <a:pt x="10908" y="24932"/>
                  </a:cubicBezTo>
                  <a:cubicBezTo>
                    <a:pt x="12201" y="24932"/>
                    <a:pt x="13473" y="24721"/>
                    <a:pt x="14621" y="24257"/>
                  </a:cubicBezTo>
                  <a:cubicBezTo>
                    <a:pt x="16962" y="23284"/>
                    <a:pt x="18785" y="21552"/>
                    <a:pt x="19697" y="19241"/>
                  </a:cubicBezTo>
                  <a:cubicBezTo>
                    <a:pt x="20761" y="16597"/>
                    <a:pt x="20761" y="13223"/>
                    <a:pt x="20609" y="10396"/>
                  </a:cubicBezTo>
                  <a:cubicBezTo>
                    <a:pt x="20107" y="145"/>
                    <a:pt x="11966" y="1"/>
                    <a:pt x="1151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55;p71">
              <a:extLst>
                <a:ext uri="{FF2B5EF4-FFF2-40B4-BE49-F238E27FC236}">
                  <a16:creationId xmlns:a16="http://schemas.microsoft.com/office/drawing/2014/main" id="{92BF3F22-ABB0-48C8-8B0D-0E0A69B4F9B3}"/>
                </a:ext>
              </a:extLst>
            </p:cNvPr>
            <p:cNvSpPr/>
            <p:nvPr/>
          </p:nvSpPr>
          <p:spPr>
            <a:xfrm>
              <a:off x="2391344" y="3026379"/>
              <a:ext cx="412867" cy="587433"/>
            </a:xfrm>
            <a:custGeom>
              <a:avLst/>
              <a:gdLst/>
              <a:ahLst/>
              <a:cxnLst/>
              <a:rect l="l" t="t" r="r" b="b"/>
              <a:pathLst>
                <a:path w="7417" h="10553" extrusionOk="0">
                  <a:moveTo>
                    <a:pt x="6870" y="0"/>
                  </a:moveTo>
                  <a:cubicBezTo>
                    <a:pt x="4833" y="2766"/>
                    <a:pt x="2067" y="3557"/>
                    <a:pt x="365" y="3770"/>
                  </a:cubicBezTo>
                  <a:lnTo>
                    <a:pt x="0" y="7995"/>
                  </a:lnTo>
                  <a:cubicBezTo>
                    <a:pt x="0" y="7995"/>
                    <a:pt x="152" y="10122"/>
                    <a:pt x="3587" y="10517"/>
                  </a:cubicBezTo>
                  <a:cubicBezTo>
                    <a:pt x="3779" y="10541"/>
                    <a:pt x="3962" y="10552"/>
                    <a:pt x="4136" y="10552"/>
                  </a:cubicBezTo>
                  <a:cubicBezTo>
                    <a:pt x="7065" y="10552"/>
                    <a:pt x="7417" y="7356"/>
                    <a:pt x="7417" y="7356"/>
                  </a:cubicBezTo>
                  <a:lnTo>
                    <a:pt x="687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56;p71">
              <a:extLst>
                <a:ext uri="{FF2B5EF4-FFF2-40B4-BE49-F238E27FC236}">
                  <a16:creationId xmlns:a16="http://schemas.microsoft.com/office/drawing/2014/main" id="{EABDA405-515E-4F4C-9166-0D511C345334}"/>
                </a:ext>
              </a:extLst>
            </p:cNvPr>
            <p:cNvSpPr/>
            <p:nvPr/>
          </p:nvSpPr>
          <p:spPr>
            <a:xfrm>
              <a:off x="2271218" y="2327620"/>
              <a:ext cx="59283" cy="118455"/>
            </a:xfrm>
            <a:custGeom>
              <a:avLst/>
              <a:gdLst/>
              <a:ahLst/>
              <a:cxnLst/>
              <a:rect l="l" t="t" r="r" b="b"/>
              <a:pathLst>
                <a:path w="1065" h="2128" extrusionOk="0">
                  <a:moveTo>
                    <a:pt x="547" y="0"/>
                  </a:moveTo>
                  <a:cubicBezTo>
                    <a:pt x="244" y="0"/>
                    <a:pt x="0" y="486"/>
                    <a:pt x="0" y="1064"/>
                  </a:cubicBezTo>
                  <a:cubicBezTo>
                    <a:pt x="0" y="1641"/>
                    <a:pt x="244" y="2128"/>
                    <a:pt x="547" y="2128"/>
                  </a:cubicBezTo>
                  <a:cubicBezTo>
                    <a:pt x="821" y="2128"/>
                    <a:pt x="1064" y="1641"/>
                    <a:pt x="1064" y="1064"/>
                  </a:cubicBezTo>
                  <a:cubicBezTo>
                    <a:pt x="1064" y="486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57;p71">
              <a:extLst>
                <a:ext uri="{FF2B5EF4-FFF2-40B4-BE49-F238E27FC236}">
                  <a16:creationId xmlns:a16="http://schemas.microsoft.com/office/drawing/2014/main" id="{9118E6D3-8F85-4BDA-A856-13A349A5E55E}"/>
                </a:ext>
              </a:extLst>
            </p:cNvPr>
            <p:cNvSpPr/>
            <p:nvPr/>
          </p:nvSpPr>
          <p:spPr>
            <a:xfrm>
              <a:off x="2814348" y="2337751"/>
              <a:ext cx="59283" cy="116785"/>
            </a:xfrm>
            <a:custGeom>
              <a:avLst/>
              <a:gdLst/>
              <a:ahLst/>
              <a:cxnLst/>
              <a:rect l="l" t="t" r="r" b="b"/>
              <a:pathLst>
                <a:path w="1065" h="2098" extrusionOk="0">
                  <a:moveTo>
                    <a:pt x="548" y="0"/>
                  </a:moveTo>
                  <a:cubicBezTo>
                    <a:pt x="244" y="0"/>
                    <a:pt x="0" y="487"/>
                    <a:pt x="0" y="1064"/>
                  </a:cubicBezTo>
                  <a:cubicBezTo>
                    <a:pt x="0" y="1642"/>
                    <a:pt x="244" y="2098"/>
                    <a:pt x="548" y="2098"/>
                  </a:cubicBezTo>
                  <a:cubicBezTo>
                    <a:pt x="821" y="2098"/>
                    <a:pt x="1064" y="1642"/>
                    <a:pt x="1064" y="1064"/>
                  </a:cubicBezTo>
                  <a:cubicBezTo>
                    <a:pt x="1064" y="487"/>
                    <a:pt x="821" y="0"/>
                    <a:pt x="5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58;p71">
              <a:extLst>
                <a:ext uri="{FF2B5EF4-FFF2-40B4-BE49-F238E27FC236}">
                  <a16:creationId xmlns:a16="http://schemas.microsoft.com/office/drawing/2014/main" id="{CF346643-DDCE-4407-BE4F-F8D354AE6474}"/>
                </a:ext>
              </a:extLst>
            </p:cNvPr>
            <p:cNvSpPr/>
            <p:nvPr/>
          </p:nvSpPr>
          <p:spPr>
            <a:xfrm>
              <a:off x="2494548" y="2425757"/>
              <a:ext cx="74480" cy="78042"/>
            </a:xfrm>
            <a:custGeom>
              <a:avLst/>
              <a:gdLst/>
              <a:ahLst/>
              <a:cxnLst/>
              <a:rect l="l" t="t" r="r" b="b"/>
              <a:pathLst>
                <a:path w="1338" h="1402" extrusionOk="0">
                  <a:moveTo>
                    <a:pt x="1338" y="0"/>
                  </a:moveTo>
                  <a:lnTo>
                    <a:pt x="1338" y="0"/>
                  </a:lnTo>
                  <a:cubicBezTo>
                    <a:pt x="1095" y="30"/>
                    <a:pt x="852" y="91"/>
                    <a:pt x="609" y="213"/>
                  </a:cubicBezTo>
                  <a:cubicBezTo>
                    <a:pt x="487" y="243"/>
                    <a:pt x="396" y="334"/>
                    <a:pt x="274" y="395"/>
                  </a:cubicBezTo>
                  <a:cubicBezTo>
                    <a:pt x="183" y="486"/>
                    <a:pt x="61" y="608"/>
                    <a:pt x="31" y="790"/>
                  </a:cubicBezTo>
                  <a:cubicBezTo>
                    <a:pt x="1" y="973"/>
                    <a:pt x="153" y="1155"/>
                    <a:pt x="244" y="1216"/>
                  </a:cubicBezTo>
                  <a:cubicBezTo>
                    <a:pt x="365" y="1307"/>
                    <a:pt x="487" y="1368"/>
                    <a:pt x="639" y="1398"/>
                  </a:cubicBezTo>
                  <a:cubicBezTo>
                    <a:pt x="661" y="1400"/>
                    <a:pt x="684" y="1402"/>
                    <a:pt x="706" y="1402"/>
                  </a:cubicBezTo>
                  <a:cubicBezTo>
                    <a:pt x="978" y="1402"/>
                    <a:pt x="1197" y="1233"/>
                    <a:pt x="1338" y="1064"/>
                  </a:cubicBezTo>
                  <a:lnTo>
                    <a:pt x="1338" y="1064"/>
                  </a:lnTo>
                  <a:cubicBezTo>
                    <a:pt x="1175" y="1157"/>
                    <a:pt x="995" y="1196"/>
                    <a:pt x="824" y="1196"/>
                  </a:cubicBezTo>
                  <a:cubicBezTo>
                    <a:pt x="771" y="1196"/>
                    <a:pt x="720" y="1193"/>
                    <a:pt x="669" y="1185"/>
                  </a:cubicBezTo>
                  <a:cubicBezTo>
                    <a:pt x="578" y="1125"/>
                    <a:pt x="517" y="1094"/>
                    <a:pt x="426" y="1003"/>
                  </a:cubicBezTo>
                  <a:cubicBezTo>
                    <a:pt x="335" y="942"/>
                    <a:pt x="305" y="882"/>
                    <a:pt x="305" y="821"/>
                  </a:cubicBezTo>
                  <a:cubicBezTo>
                    <a:pt x="335" y="699"/>
                    <a:pt x="548" y="517"/>
                    <a:pt x="730" y="395"/>
                  </a:cubicBezTo>
                  <a:cubicBezTo>
                    <a:pt x="912" y="274"/>
                    <a:pt x="1125" y="122"/>
                    <a:pt x="1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59;p71">
              <a:extLst>
                <a:ext uri="{FF2B5EF4-FFF2-40B4-BE49-F238E27FC236}">
                  <a16:creationId xmlns:a16="http://schemas.microsoft.com/office/drawing/2014/main" id="{C7A65176-4DB6-4D30-95B0-F8550EEFDE28}"/>
                </a:ext>
              </a:extLst>
            </p:cNvPr>
            <p:cNvSpPr/>
            <p:nvPr/>
          </p:nvSpPr>
          <p:spPr>
            <a:xfrm>
              <a:off x="2487813" y="2562804"/>
              <a:ext cx="160761" cy="49097"/>
            </a:xfrm>
            <a:custGeom>
              <a:avLst/>
              <a:gdLst/>
              <a:ahLst/>
              <a:cxnLst/>
              <a:rect l="l" t="t" r="r" b="b"/>
              <a:pathLst>
                <a:path w="2888" h="882" extrusionOk="0">
                  <a:moveTo>
                    <a:pt x="2888" y="0"/>
                  </a:moveTo>
                  <a:cubicBezTo>
                    <a:pt x="2675" y="182"/>
                    <a:pt x="2432" y="334"/>
                    <a:pt x="2189" y="456"/>
                  </a:cubicBezTo>
                  <a:cubicBezTo>
                    <a:pt x="2013" y="531"/>
                    <a:pt x="1797" y="586"/>
                    <a:pt x="1591" y="586"/>
                  </a:cubicBezTo>
                  <a:cubicBezTo>
                    <a:pt x="1546" y="586"/>
                    <a:pt x="1502" y="583"/>
                    <a:pt x="1459" y="578"/>
                  </a:cubicBezTo>
                  <a:cubicBezTo>
                    <a:pt x="1216" y="578"/>
                    <a:pt x="942" y="517"/>
                    <a:pt x="699" y="395"/>
                  </a:cubicBezTo>
                  <a:cubicBezTo>
                    <a:pt x="456" y="304"/>
                    <a:pt x="213" y="182"/>
                    <a:pt x="0" y="30"/>
                  </a:cubicBezTo>
                  <a:lnTo>
                    <a:pt x="0" y="30"/>
                  </a:lnTo>
                  <a:cubicBezTo>
                    <a:pt x="304" y="486"/>
                    <a:pt x="851" y="821"/>
                    <a:pt x="1459" y="882"/>
                  </a:cubicBezTo>
                  <a:cubicBezTo>
                    <a:pt x="1763" y="882"/>
                    <a:pt x="2067" y="790"/>
                    <a:pt x="2310" y="638"/>
                  </a:cubicBezTo>
                  <a:cubicBezTo>
                    <a:pt x="2432" y="578"/>
                    <a:pt x="2523" y="456"/>
                    <a:pt x="2644" y="365"/>
                  </a:cubicBezTo>
                  <a:cubicBezTo>
                    <a:pt x="2736" y="243"/>
                    <a:pt x="2827" y="122"/>
                    <a:pt x="2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60;p71">
              <a:extLst>
                <a:ext uri="{FF2B5EF4-FFF2-40B4-BE49-F238E27FC236}">
                  <a16:creationId xmlns:a16="http://schemas.microsoft.com/office/drawing/2014/main" id="{28197931-7DC7-4555-8A30-DBA1463C6A90}"/>
                </a:ext>
              </a:extLst>
            </p:cNvPr>
            <p:cNvSpPr/>
            <p:nvPr/>
          </p:nvSpPr>
          <p:spPr>
            <a:xfrm>
              <a:off x="2210319" y="2522168"/>
              <a:ext cx="123521" cy="123576"/>
            </a:xfrm>
            <a:custGeom>
              <a:avLst/>
              <a:gdLst/>
              <a:ahLst/>
              <a:cxnLst/>
              <a:rect l="l" t="t" r="r" b="b"/>
              <a:pathLst>
                <a:path w="2219" h="2220" extrusionOk="0">
                  <a:moveTo>
                    <a:pt x="1094" y="1"/>
                  </a:moveTo>
                  <a:cubicBezTo>
                    <a:pt x="486" y="1"/>
                    <a:pt x="0" y="487"/>
                    <a:pt x="0" y="1095"/>
                  </a:cubicBezTo>
                  <a:cubicBezTo>
                    <a:pt x="0" y="1703"/>
                    <a:pt x="486" y="2219"/>
                    <a:pt x="1094" y="2219"/>
                  </a:cubicBezTo>
                  <a:cubicBezTo>
                    <a:pt x="1702" y="2219"/>
                    <a:pt x="2219" y="1703"/>
                    <a:pt x="2219" y="1095"/>
                  </a:cubicBezTo>
                  <a:cubicBezTo>
                    <a:pt x="2219" y="487"/>
                    <a:pt x="1702" y="1"/>
                    <a:pt x="1094" y="1"/>
                  </a:cubicBezTo>
                  <a:close/>
                </a:path>
              </a:pathLst>
            </a:custGeom>
            <a:solidFill>
              <a:srgbClr val="CE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61;p71">
              <a:extLst>
                <a:ext uri="{FF2B5EF4-FFF2-40B4-BE49-F238E27FC236}">
                  <a16:creationId xmlns:a16="http://schemas.microsoft.com/office/drawing/2014/main" id="{810960F8-E7E6-4DAA-AEFF-994E91D55603}"/>
                </a:ext>
              </a:extLst>
            </p:cNvPr>
            <p:cNvSpPr/>
            <p:nvPr/>
          </p:nvSpPr>
          <p:spPr>
            <a:xfrm>
              <a:off x="2782173" y="2522168"/>
              <a:ext cx="123576" cy="123576"/>
            </a:xfrm>
            <a:custGeom>
              <a:avLst/>
              <a:gdLst/>
              <a:ahLst/>
              <a:cxnLst/>
              <a:rect l="l" t="t" r="r" b="b"/>
              <a:pathLst>
                <a:path w="2220" h="2220" extrusionOk="0">
                  <a:moveTo>
                    <a:pt x="1126" y="1"/>
                  </a:moveTo>
                  <a:cubicBezTo>
                    <a:pt x="518" y="1"/>
                    <a:pt x="1" y="487"/>
                    <a:pt x="1" y="1095"/>
                  </a:cubicBezTo>
                  <a:cubicBezTo>
                    <a:pt x="1" y="1703"/>
                    <a:pt x="518" y="2219"/>
                    <a:pt x="1126" y="2219"/>
                  </a:cubicBezTo>
                  <a:cubicBezTo>
                    <a:pt x="1733" y="2219"/>
                    <a:pt x="2220" y="1703"/>
                    <a:pt x="2220" y="1095"/>
                  </a:cubicBezTo>
                  <a:cubicBezTo>
                    <a:pt x="2220" y="487"/>
                    <a:pt x="1733" y="1"/>
                    <a:pt x="1126" y="1"/>
                  </a:cubicBezTo>
                  <a:close/>
                </a:path>
              </a:pathLst>
            </a:custGeom>
            <a:solidFill>
              <a:srgbClr val="CE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62;p71">
              <a:extLst>
                <a:ext uri="{FF2B5EF4-FFF2-40B4-BE49-F238E27FC236}">
                  <a16:creationId xmlns:a16="http://schemas.microsoft.com/office/drawing/2014/main" id="{E66D238B-3093-402D-9263-40DBEF3D3DDD}"/>
                </a:ext>
              </a:extLst>
            </p:cNvPr>
            <p:cNvSpPr/>
            <p:nvPr/>
          </p:nvSpPr>
          <p:spPr>
            <a:xfrm>
              <a:off x="1736549" y="1501000"/>
              <a:ext cx="1434654" cy="743796"/>
            </a:xfrm>
            <a:custGeom>
              <a:avLst/>
              <a:gdLst/>
              <a:ahLst/>
              <a:cxnLst/>
              <a:rect l="l" t="t" r="r" b="b"/>
              <a:pathLst>
                <a:path w="25773" h="13362" extrusionOk="0">
                  <a:moveTo>
                    <a:pt x="19654" y="1"/>
                  </a:moveTo>
                  <a:cubicBezTo>
                    <a:pt x="19303" y="1"/>
                    <a:pt x="18952" y="20"/>
                    <a:pt x="18602" y="47"/>
                  </a:cubicBezTo>
                  <a:cubicBezTo>
                    <a:pt x="15593" y="321"/>
                    <a:pt x="12675" y="1142"/>
                    <a:pt x="9849" y="2175"/>
                  </a:cubicBezTo>
                  <a:cubicBezTo>
                    <a:pt x="9453" y="2297"/>
                    <a:pt x="9089" y="2449"/>
                    <a:pt x="8693" y="2449"/>
                  </a:cubicBezTo>
                  <a:cubicBezTo>
                    <a:pt x="8298" y="2449"/>
                    <a:pt x="7873" y="2236"/>
                    <a:pt x="7690" y="1871"/>
                  </a:cubicBezTo>
                  <a:cubicBezTo>
                    <a:pt x="7569" y="1567"/>
                    <a:pt x="7630" y="1202"/>
                    <a:pt x="7630" y="868"/>
                  </a:cubicBezTo>
                  <a:cubicBezTo>
                    <a:pt x="7630" y="534"/>
                    <a:pt x="7478" y="108"/>
                    <a:pt x="7143" y="47"/>
                  </a:cubicBezTo>
                  <a:cubicBezTo>
                    <a:pt x="7111" y="41"/>
                    <a:pt x="7079" y="38"/>
                    <a:pt x="7048" y="38"/>
                  </a:cubicBezTo>
                  <a:cubicBezTo>
                    <a:pt x="6783" y="38"/>
                    <a:pt x="6547" y="256"/>
                    <a:pt x="6383" y="473"/>
                  </a:cubicBezTo>
                  <a:cubicBezTo>
                    <a:pt x="5593" y="1506"/>
                    <a:pt x="5624" y="2935"/>
                    <a:pt x="5654" y="4272"/>
                  </a:cubicBezTo>
                  <a:cubicBezTo>
                    <a:pt x="5380" y="3543"/>
                    <a:pt x="5259" y="2783"/>
                    <a:pt x="5289" y="2023"/>
                  </a:cubicBezTo>
                  <a:cubicBezTo>
                    <a:pt x="5320" y="1598"/>
                    <a:pt x="5259" y="990"/>
                    <a:pt x="4833" y="959"/>
                  </a:cubicBezTo>
                  <a:cubicBezTo>
                    <a:pt x="4813" y="955"/>
                    <a:pt x="4793" y="953"/>
                    <a:pt x="4772" y="953"/>
                  </a:cubicBezTo>
                  <a:cubicBezTo>
                    <a:pt x="4641" y="953"/>
                    <a:pt x="4509" y="1032"/>
                    <a:pt x="4377" y="1111"/>
                  </a:cubicBezTo>
                  <a:cubicBezTo>
                    <a:pt x="3800" y="1537"/>
                    <a:pt x="3557" y="2297"/>
                    <a:pt x="3496" y="3026"/>
                  </a:cubicBezTo>
                  <a:cubicBezTo>
                    <a:pt x="3405" y="3665"/>
                    <a:pt x="3617" y="4546"/>
                    <a:pt x="3283" y="5093"/>
                  </a:cubicBezTo>
                  <a:cubicBezTo>
                    <a:pt x="2827" y="4637"/>
                    <a:pt x="2645" y="3756"/>
                    <a:pt x="2554" y="3148"/>
                  </a:cubicBezTo>
                  <a:cubicBezTo>
                    <a:pt x="2462" y="2661"/>
                    <a:pt x="2432" y="2023"/>
                    <a:pt x="1946" y="1810"/>
                  </a:cubicBezTo>
                  <a:cubicBezTo>
                    <a:pt x="1844" y="1760"/>
                    <a:pt x="1733" y="1736"/>
                    <a:pt x="1620" y="1736"/>
                  </a:cubicBezTo>
                  <a:cubicBezTo>
                    <a:pt x="1395" y="1736"/>
                    <a:pt x="1165" y="1831"/>
                    <a:pt x="1003" y="1993"/>
                  </a:cubicBezTo>
                  <a:cubicBezTo>
                    <a:pt x="760" y="2236"/>
                    <a:pt x="608" y="2540"/>
                    <a:pt x="517" y="2874"/>
                  </a:cubicBezTo>
                  <a:cubicBezTo>
                    <a:pt x="0" y="4698"/>
                    <a:pt x="639" y="6765"/>
                    <a:pt x="2067" y="7981"/>
                  </a:cubicBezTo>
                  <a:cubicBezTo>
                    <a:pt x="2766" y="8589"/>
                    <a:pt x="3648" y="8984"/>
                    <a:pt x="4529" y="9257"/>
                  </a:cubicBezTo>
                  <a:cubicBezTo>
                    <a:pt x="5719" y="9634"/>
                    <a:pt x="6978" y="9825"/>
                    <a:pt x="8236" y="9825"/>
                  </a:cubicBezTo>
                  <a:cubicBezTo>
                    <a:pt x="9615" y="9825"/>
                    <a:pt x="10993" y="9597"/>
                    <a:pt x="12280" y="9136"/>
                  </a:cubicBezTo>
                  <a:cubicBezTo>
                    <a:pt x="14560" y="8345"/>
                    <a:pt x="16596" y="6856"/>
                    <a:pt x="18967" y="6522"/>
                  </a:cubicBezTo>
                  <a:cubicBezTo>
                    <a:pt x="19215" y="6488"/>
                    <a:pt x="19467" y="6468"/>
                    <a:pt x="19719" y="6468"/>
                  </a:cubicBezTo>
                  <a:cubicBezTo>
                    <a:pt x="20363" y="6468"/>
                    <a:pt x="21004" y="6597"/>
                    <a:pt x="21551" y="6947"/>
                  </a:cubicBezTo>
                  <a:cubicBezTo>
                    <a:pt x="22311" y="7434"/>
                    <a:pt x="22736" y="8285"/>
                    <a:pt x="22979" y="9136"/>
                  </a:cubicBezTo>
                  <a:cubicBezTo>
                    <a:pt x="23223" y="9987"/>
                    <a:pt x="23344" y="10899"/>
                    <a:pt x="23618" y="11750"/>
                  </a:cubicBezTo>
                  <a:cubicBezTo>
                    <a:pt x="23800" y="12266"/>
                    <a:pt x="24286" y="13330"/>
                    <a:pt x="24955" y="13361"/>
                  </a:cubicBezTo>
                  <a:cubicBezTo>
                    <a:pt x="24963" y="13361"/>
                    <a:pt x="24971" y="13361"/>
                    <a:pt x="24979" y="13361"/>
                  </a:cubicBezTo>
                  <a:cubicBezTo>
                    <a:pt x="25772" y="13361"/>
                    <a:pt x="25594" y="11836"/>
                    <a:pt x="25624" y="11324"/>
                  </a:cubicBezTo>
                  <a:cubicBezTo>
                    <a:pt x="25685" y="9379"/>
                    <a:pt x="25502" y="7403"/>
                    <a:pt x="25138" y="5488"/>
                  </a:cubicBezTo>
                  <a:cubicBezTo>
                    <a:pt x="24925" y="4485"/>
                    <a:pt x="24651" y="3482"/>
                    <a:pt x="24165" y="2570"/>
                  </a:cubicBezTo>
                  <a:cubicBezTo>
                    <a:pt x="23679" y="1658"/>
                    <a:pt x="22949" y="868"/>
                    <a:pt x="22007" y="443"/>
                  </a:cubicBezTo>
                  <a:cubicBezTo>
                    <a:pt x="21264" y="103"/>
                    <a:pt x="20463" y="1"/>
                    <a:pt x="196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63;p71">
              <a:extLst>
                <a:ext uri="{FF2B5EF4-FFF2-40B4-BE49-F238E27FC236}">
                  <a16:creationId xmlns:a16="http://schemas.microsoft.com/office/drawing/2014/main" id="{7F683AC3-8FFC-405F-9767-07A834A3A60F}"/>
                </a:ext>
              </a:extLst>
            </p:cNvPr>
            <p:cNvSpPr/>
            <p:nvPr/>
          </p:nvSpPr>
          <p:spPr>
            <a:xfrm>
              <a:off x="1621488" y="3951860"/>
              <a:ext cx="1883203" cy="33900"/>
            </a:xfrm>
            <a:custGeom>
              <a:avLst/>
              <a:gdLst/>
              <a:ahLst/>
              <a:cxnLst/>
              <a:rect l="l" t="t" r="r" b="b"/>
              <a:pathLst>
                <a:path w="33831" h="609" extrusionOk="0">
                  <a:moveTo>
                    <a:pt x="304" y="1"/>
                  </a:moveTo>
                  <a:lnTo>
                    <a:pt x="0" y="609"/>
                  </a:lnTo>
                  <a:lnTo>
                    <a:pt x="33831" y="609"/>
                  </a:lnTo>
                  <a:lnTo>
                    <a:pt x="335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64;p71">
              <a:extLst>
                <a:ext uri="{FF2B5EF4-FFF2-40B4-BE49-F238E27FC236}">
                  <a16:creationId xmlns:a16="http://schemas.microsoft.com/office/drawing/2014/main" id="{C8C34D49-2B2A-40D3-8D6D-DE16484C48DD}"/>
                </a:ext>
              </a:extLst>
            </p:cNvPr>
            <p:cNvSpPr/>
            <p:nvPr/>
          </p:nvSpPr>
          <p:spPr>
            <a:xfrm>
              <a:off x="1531810" y="4166781"/>
              <a:ext cx="2042293" cy="33844"/>
            </a:xfrm>
            <a:custGeom>
              <a:avLst/>
              <a:gdLst/>
              <a:ahLst/>
              <a:cxnLst/>
              <a:rect l="l" t="t" r="r" b="b"/>
              <a:pathLst>
                <a:path w="36689" h="608" extrusionOk="0">
                  <a:moveTo>
                    <a:pt x="244" y="0"/>
                  </a:moveTo>
                  <a:lnTo>
                    <a:pt x="0" y="608"/>
                  </a:lnTo>
                  <a:lnTo>
                    <a:pt x="36688" y="608"/>
                  </a:lnTo>
                  <a:lnTo>
                    <a:pt x="36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65;p71">
              <a:extLst>
                <a:ext uri="{FF2B5EF4-FFF2-40B4-BE49-F238E27FC236}">
                  <a16:creationId xmlns:a16="http://schemas.microsoft.com/office/drawing/2014/main" id="{8D1206F1-BDFF-4334-A714-BC97A506CAE6}"/>
                </a:ext>
              </a:extLst>
            </p:cNvPr>
            <p:cNvSpPr/>
            <p:nvPr/>
          </p:nvSpPr>
          <p:spPr>
            <a:xfrm>
              <a:off x="2756789" y="2204490"/>
              <a:ext cx="208187" cy="65629"/>
            </a:xfrm>
            <a:custGeom>
              <a:avLst/>
              <a:gdLst/>
              <a:ahLst/>
              <a:cxnLst/>
              <a:rect l="l" t="t" r="r" b="b"/>
              <a:pathLst>
                <a:path w="3740" h="1179" extrusionOk="0">
                  <a:moveTo>
                    <a:pt x="2090" y="1"/>
                  </a:moveTo>
                  <a:cubicBezTo>
                    <a:pt x="1992" y="1"/>
                    <a:pt x="1893" y="8"/>
                    <a:pt x="1794" y="24"/>
                  </a:cubicBezTo>
                  <a:cubicBezTo>
                    <a:pt x="1430" y="54"/>
                    <a:pt x="1065" y="176"/>
                    <a:pt x="761" y="388"/>
                  </a:cubicBezTo>
                  <a:cubicBezTo>
                    <a:pt x="457" y="601"/>
                    <a:pt x="183" y="844"/>
                    <a:pt x="1" y="1179"/>
                  </a:cubicBezTo>
                  <a:cubicBezTo>
                    <a:pt x="578" y="784"/>
                    <a:pt x="1186" y="449"/>
                    <a:pt x="1855" y="388"/>
                  </a:cubicBezTo>
                  <a:cubicBezTo>
                    <a:pt x="1931" y="381"/>
                    <a:pt x="2009" y="377"/>
                    <a:pt x="2088" y="377"/>
                  </a:cubicBezTo>
                  <a:cubicBezTo>
                    <a:pt x="2324" y="377"/>
                    <a:pt x="2569" y="411"/>
                    <a:pt x="2797" y="480"/>
                  </a:cubicBezTo>
                  <a:cubicBezTo>
                    <a:pt x="2949" y="510"/>
                    <a:pt x="3101" y="601"/>
                    <a:pt x="3284" y="662"/>
                  </a:cubicBezTo>
                  <a:cubicBezTo>
                    <a:pt x="3436" y="723"/>
                    <a:pt x="3588" y="814"/>
                    <a:pt x="3740" y="875"/>
                  </a:cubicBezTo>
                  <a:cubicBezTo>
                    <a:pt x="3527" y="601"/>
                    <a:pt x="3253" y="358"/>
                    <a:pt x="2919" y="206"/>
                  </a:cubicBezTo>
                  <a:cubicBezTo>
                    <a:pt x="2668" y="69"/>
                    <a:pt x="2383" y="1"/>
                    <a:pt x="20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66;p71">
              <a:extLst>
                <a:ext uri="{FF2B5EF4-FFF2-40B4-BE49-F238E27FC236}">
                  <a16:creationId xmlns:a16="http://schemas.microsoft.com/office/drawing/2014/main" id="{2B1722E1-AE2E-4853-A897-14696170AEFA}"/>
                </a:ext>
              </a:extLst>
            </p:cNvPr>
            <p:cNvSpPr/>
            <p:nvPr/>
          </p:nvSpPr>
          <p:spPr>
            <a:xfrm>
              <a:off x="2171409" y="2187178"/>
              <a:ext cx="223384" cy="67744"/>
            </a:xfrm>
            <a:custGeom>
              <a:avLst/>
              <a:gdLst/>
              <a:ahLst/>
              <a:cxnLst/>
              <a:rect l="l" t="t" r="r" b="b"/>
              <a:pathLst>
                <a:path w="4013" h="1217" extrusionOk="0">
                  <a:moveTo>
                    <a:pt x="2097" y="0"/>
                  </a:moveTo>
                  <a:cubicBezTo>
                    <a:pt x="1702" y="0"/>
                    <a:pt x="1307" y="152"/>
                    <a:pt x="942" y="304"/>
                  </a:cubicBezTo>
                  <a:cubicBezTo>
                    <a:pt x="790" y="395"/>
                    <a:pt x="608" y="487"/>
                    <a:pt x="456" y="578"/>
                  </a:cubicBezTo>
                  <a:cubicBezTo>
                    <a:pt x="274" y="699"/>
                    <a:pt x="122" y="821"/>
                    <a:pt x="0" y="943"/>
                  </a:cubicBezTo>
                  <a:cubicBezTo>
                    <a:pt x="182" y="882"/>
                    <a:pt x="365" y="821"/>
                    <a:pt x="517" y="760"/>
                  </a:cubicBezTo>
                  <a:lnTo>
                    <a:pt x="1064" y="578"/>
                  </a:lnTo>
                  <a:cubicBezTo>
                    <a:pt x="1429" y="487"/>
                    <a:pt x="1763" y="395"/>
                    <a:pt x="2128" y="395"/>
                  </a:cubicBezTo>
                  <a:cubicBezTo>
                    <a:pt x="2187" y="390"/>
                    <a:pt x="2245" y="388"/>
                    <a:pt x="2304" y="388"/>
                  </a:cubicBezTo>
                  <a:cubicBezTo>
                    <a:pt x="2943" y="388"/>
                    <a:pt x="3567" y="687"/>
                    <a:pt x="4012" y="1216"/>
                  </a:cubicBezTo>
                  <a:cubicBezTo>
                    <a:pt x="3891" y="851"/>
                    <a:pt x="3617" y="517"/>
                    <a:pt x="3283" y="304"/>
                  </a:cubicBezTo>
                  <a:cubicBezTo>
                    <a:pt x="2948" y="91"/>
                    <a:pt x="2523" y="0"/>
                    <a:pt x="2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FBF4F99-6ED0-4AD1-A70E-F432E79CB09B}"/>
              </a:ext>
            </a:extLst>
          </p:cNvPr>
          <p:cNvGrpSpPr/>
          <p:nvPr/>
        </p:nvGrpSpPr>
        <p:grpSpPr>
          <a:xfrm>
            <a:off x="-32230" y="1539918"/>
            <a:ext cx="1968120" cy="2404229"/>
            <a:chOff x="1500300" y="1501000"/>
            <a:chExt cx="2106492" cy="2837274"/>
          </a:xfrm>
        </p:grpSpPr>
        <p:grpSp>
          <p:nvGrpSpPr>
            <p:cNvPr id="74" name="Google Shape;1585;p72">
              <a:extLst>
                <a:ext uri="{FF2B5EF4-FFF2-40B4-BE49-F238E27FC236}">
                  <a16:creationId xmlns:a16="http://schemas.microsoft.com/office/drawing/2014/main" id="{6AF2E18A-E811-4662-BE98-CA4E8C95B285}"/>
                </a:ext>
              </a:extLst>
            </p:cNvPr>
            <p:cNvGrpSpPr/>
            <p:nvPr/>
          </p:nvGrpSpPr>
          <p:grpSpPr>
            <a:xfrm>
              <a:off x="1500300" y="3321374"/>
              <a:ext cx="2106492" cy="1016900"/>
              <a:chOff x="1500300" y="3321374"/>
              <a:chExt cx="2106492" cy="1016900"/>
            </a:xfrm>
          </p:grpSpPr>
          <p:sp>
            <p:nvSpPr>
              <p:cNvPr id="90" name="Google Shape;1586;p72">
                <a:extLst>
                  <a:ext uri="{FF2B5EF4-FFF2-40B4-BE49-F238E27FC236}">
                    <a16:creationId xmlns:a16="http://schemas.microsoft.com/office/drawing/2014/main" id="{ED84C53D-D3DA-4B85-87FF-8CA5A694B431}"/>
                  </a:ext>
                </a:extLst>
              </p:cNvPr>
              <p:cNvSpPr/>
              <p:nvPr/>
            </p:nvSpPr>
            <p:spPr>
              <a:xfrm>
                <a:off x="2295540" y="3321374"/>
                <a:ext cx="605775" cy="354125"/>
              </a:xfrm>
              <a:custGeom>
                <a:avLst/>
                <a:gdLst/>
                <a:ahLst/>
                <a:cxnLst/>
                <a:rect l="l" t="t" r="r" b="b"/>
                <a:pathLst>
                  <a:path w="10883" h="6362" extrusionOk="0">
                    <a:moveTo>
                      <a:pt x="5472" y="1"/>
                    </a:moveTo>
                    <a:cubicBezTo>
                      <a:pt x="3496" y="1"/>
                      <a:pt x="1733" y="274"/>
                      <a:pt x="122" y="761"/>
                    </a:cubicBezTo>
                    <a:cubicBezTo>
                      <a:pt x="1" y="2432"/>
                      <a:pt x="305" y="6141"/>
                      <a:pt x="5320" y="6353"/>
                    </a:cubicBezTo>
                    <a:cubicBezTo>
                      <a:pt x="5451" y="6359"/>
                      <a:pt x="5580" y="6362"/>
                      <a:pt x="5705" y="6362"/>
                    </a:cubicBezTo>
                    <a:cubicBezTo>
                      <a:pt x="10421" y="6362"/>
                      <a:pt x="10883" y="2538"/>
                      <a:pt x="10883" y="791"/>
                    </a:cubicBezTo>
                    <a:cubicBezTo>
                      <a:pt x="9272" y="305"/>
                      <a:pt x="7478" y="1"/>
                      <a:pt x="5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587;p72">
                <a:extLst>
                  <a:ext uri="{FF2B5EF4-FFF2-40B4-BE49-F238E27FC236}">
                    <a16:creationId xmlns:a16="http://schemas.microsoft.com/office/drawing/2014/main" id="{283B213D-284E-4F5E-A56E-4A91F43887C6}"/>
                  </a:ext>
                </a:extLst>
              </p:cNvPr>
              <p:cNvSpPr/>
              <p:nvPr/>
            </p:nvSpPr>
            <p:spPr>
              <a:xfrm>
                <a:off x="1500300" y="3363679"/>
                <a:ext cx="2106492" cy="974595"/>
              </a:xfrm>
              <a:custGeom>
                <a:avLst/>
                <a:gdLst/>
                <a:ahLst/>
                <a:cxnLst/>
                <a:rect l="l" t="t" r="r" b="b"/>
                <a:pathLst>
                  <a:path w="37844" h="17509" extrusionOk="0">
                    <a:moveTo>
                      <a:pt x="14408" y="1"/>
                    </a:moveTo>
                    <a:lnTo>
                      <a:pt x="14408" y="1"/>
                    </a:lnTo>
                    <a:cubicBezTo>
                      <a:pt x="2888" y="3435"/>
                      <a:pt x="1" y="17508"/>
                      <a:pt x="1" y="17508"/>
                    </a:cubicBezTo>
                    <a:lnTo>
                      <a:pt x="37844" y="17508"/>
                    </a:lnTo>
                    <a:cubicBezTo>
                      <a:pt x="37844" y="17508"/>
                      <a:pt x="36263" y="3557"/>
                      <a:pt x="25169" y="31"/>
                    </a:cubicBezTo>
                    <a:cubicBezTo>
                      <a:pt x="25169" y="1778"/>
                      <a:pt x="24707" y="5602"/>
                      <a:pt x="19991" y="5602"/>
                    </a:cubicBezTo>
                    <a:cubicBezTo>
                      <a:pt x="19866" y="5602"/>
                      <a:pt x="19737" y="5599"/>
                      <a:pt x="19606" y="5593"/>
                    </a:cubicBezTo>
                    <a:cubicBezTo>
                      <a:pt x="14591" y="5381"/>
                      <a:pt x="14287" y="1672"/>
                      <a:pt x="144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75" name="Google Shape;1588;p72">
              <a:extLst>
                <a:ext uri="{FF2B5EF4-FFF2-40B4-BE49-F238E27FC236}">
                  <a16:creationId xmlns:a16="http://schemas.microsoft.com/office/drawing/2014/main" id="{2DFC146F-EE9C-4E1C-9016-6E1103B9D992}"/>
                </a:ext>
              </a:extLst>
            </p:cNvPr>
            <p:cNvSpPr/>
            <p:nvPr/>
          </p:nvSpPr>
          <p:spPr>
            <a:xfrm>
              <a:off x="1827896" y="1955391"/>
              <a:ext cx="325418" cy="509223"/>
            </a:xfrm>
            <a:custGeom>
              <a:avLst/>
              <a:gdLst/>
              <a:ahLst/>
              <a:cxnLst/>
              <a:rect l="l" t="t" r="r" b="b"/>
              <a:pathLst>
                <a:path w="5846" h="9148" extrusionOk="0">
                  <a:moveTo>
                    <a:pt x="2098" y="0"/>
                  </a:moveTo>
                  <a:cubicBezTo>
                    <a:pt x="2098" y="0"/>
                    <a:pt x="1" y="6566"/>
                    <a:pt x="2949" y="8815"/>
                  </a:cubicBezTo>
                  <a:cubicBezTo>
                    <a:pt x="3246" y="9044"/>
                    <a:pt x="3510" y="9147"/>
                    <a:pt x="3745" y="9147"/>
                  </a:cubicBezTo>
                  <a:cubicBezTo>
                    <a:pt x="5845" y="9147"/>
                    <a:pt x="5624" y="912"/>
                    <a:pt x="5624" y="912"/>
                  </a:cubicBezTo>
                  <a:lnTo>
                    <a:pt x="20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89;p72">
              <a:extLst>
                <a:ext uri="{FF2B5EF4-FFF2-40B4-BE49-F238E27FC236}">
                  <a16:creationId xmlns:a16="http://schemas.microsoft.com/office/drawing/2014/main" id="{78D9DAB3-F393-4C62-8ED0-E8F3C1E96000}"/>
                </a:ext>
              </a:extLst>
            </p:cNvPr>
            <p:cNvSpPr/>
            <p:nvPr/>
          </p:nvSpPr>
          <p:spPr>
            <a:xfrm>
              <a:off x="1780525" y="2259932"/>
              <a:ext cx="329982" cy="331652"/>
            </a:xfrm>
            <a:custGeom>
              <a:avLst/>
              <a:gdLst/>
              <a:ahLst/>
              <a:cxnLst/>
              <a:rect l="l" t="t" r="r" b="b"/>
              <a:pathLst>
                <a:path w="5928" h="5958" extrusionOk="0">
                  <a:moveTo>
                    <a:pt x="2949" y="0"/>
                  </a:moveTo>
                  <a:cubicBezTo>
                    <a:pt x="1308" y="0"/>
                    <a:pt x="1" y="1338"/>
                    <a:pt x="1" y="2979"/>
                  </a:cubicBezTo>
                  <a:cubicBezTo>
                    <a:pt x="1" y="4620"/>
                    <a:pt x="1308" y="5958"/>
                    <a:pt x="2949" y="5958"/>
                  </a:cubicBezTo>
                  <a:cubicBezTo>
                    <a:pt x="4590" y="5958"/>
                    <a:pt x="5928" y="4620"/>
                    <a:pt x="5928" y="2979"/>
                  </a:cubicBezTo>
                  <a:cubicBezTo>
                    <a:pt x="5928" y="1338"/>
                    <a:pt x="4590" y="0"/>
                    <a:pt x="294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90;p72">
              <a:extLst>
                <a:ext uri="{FF2B5EF4-FFF2-40B4-BE49-F238E27FC236}">
                  <a16:creationId xmlns:a16="http://schemas.microsoft.com/office/drawing/2014/main" id="{8AC0843D-8A15-4CF2-BD09-FBD6DF379079}"/>
                </a:ext>
              </a:extLst>
            </p:cNvPr>
            <p:cNvSpPr/>
            <p:nvPr/>
          </p:nvSpPr>
          <p:spPr>
            <a:xfrm>
              <a:off x="3008899" y="2259932"/>
              <a:ext cx="330038" cy="331652"/>
            </a:xfrm>
            <a:custGeom>
              <a:avLst/>
              <a:gdLst/>
              <a:ahLst/>
              <a:cxnLst/>
              <a:rect l="l" t="t" r="r" b="b"/>
              <a:pathLst>
                <a:path w="5929" h="5958" extrusionOk="0">
                  <a:moveTo>
                    <a:pt x="2949" y="0"/>
                  </a:moveTo>
                  <a:cubicBezTo>
                    <a:pt x="1308" y="0"/>
                    <a:pt x="1" y="1338"/>
                    <a:pt x="1" y="2979"/>
                  </a:cubicBezTo>
                  <a:cubicBezTo>
                    <a:pt x="1" y="4620"/>
                    <a:pt x="1308" y="5958"/>
                    <a:pt x="2949" y="5958"/>
                  </a:cubicBezTo>
                  <a:cubicBezTo>
                    <a:pt x="4591" y="5958"/>
                    <a:pt x="5928" y="4620"/>
                    <a:pt x="5928" y="2979"/>
                  </a:cubicBezTo>
                  <a:cubicBezTo>
                    <a:pt x="5928" y="1338"/>
                    <a:pt x="4591" y="0"/>
                    <a:pt x="294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91;p72">
              <a:extLst>
                <a:ext uri="{FF2B5EF4-FFF2-40B4-BE49-F238E27FC236}">
                  <a16:creationId xmlns:a16="http://schemas.microsoft.com/office/drawing/2014/main" id="{4554FBC8-2B26-48B1-8B1C-29999B42D1F0}"/>
                </a:ext>
              </a:extLst>
            </p:cNvPr>
            <p:cNvSpPr/>
            <p:nvPr/>
          </p:nvSpPr>
          <p:spPr>
            <a:xfrm>
              <a:off x="2411662" y="2659215"/>
              <a:ext cx="362101" cy="577023"/>
            </a:xfrm>
            <a:custGeom>
              <a:avLst/>
              <a:gdLst/>
              <a:ahLst/>
              <a:cxnLst/>
              <a:rect l="l" t="t" r="r" b="b"/>
              <a:pathLst>
                <a:path w="6505" h="10366" extrusionOk="0">
                  <a:moveTo>
                    <a:pt x="5988" y="1"/>
                  </a:moveTo>
                  <a:lnTo>
                    <a:pt x="851" y="700"/>
                  </a:lnTo>
                  <a:lnTo>
                    <a:pt x="0" y="10366"/>
                  </a:lnTo>
                  <a:cubicBezTo>
                    <a:pt x="1702" y="10153"/>
                    <a:pt x="4468" y="9362"/>
                    <a:pt x="6505" y="6596"/>
                  </a:cubicBezTo>
                  <a:lnTo>
                    <a:pt x="5988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92;p72">
              <a:extLst>
                <a:ext uri="{FF2B5EF4-FFF2-40B4-BE49-F238E27FC236}">
                  <a16:creationId xmlns:a16="http://schemas.microsoft.com/office/drawing/2014/main" id="{00444D94-9EC8-42B8-B1EF-4FFFC3292687}"/>
                </a:ext>
              </a:extLst>
            </p:cNvPr>
            <p:cNvSpPr/>
            <p:nvPr/>
          </p:nvSpPr>
          <p:spPr>
            <a:xfrm>
              <a:off x="1986933" y="1574644"/>
              <a:ext cx="1155717" cy="1387895"/>
            </a:xfrm>
            <a:custGeom>
              <a:avLst/>
              <a:gdLst/>
              <a:ahLst/>
              <a:cxnLst/>
              <a:rect l="l" t="t" r="r" b="b"/>
              <a:pathLst>
                <a:path w="20762" h="24933" extrusionOk="0">
                  <a:moveTo>
                    <a:pt x="11510" y="1"/>
                  </a:moveTo>
                  <a:cubicBezTo>
                    <a:pt x="11497" y="1"/>
                    <a:pt x="11490" y="1"/>
                    <a:pt x="11490" y="1"/>
                  </a:cubicBezTo>
                  <a:cubicBezTo>
                    <a:pt x="11490" y="1"/>
                    <a:pt x="5077" y="275"/>
                    <a:pt x="1916" y="8177"/>
                  </a:cubicBezTo>
                  <a:cubicBezTo>
                    <a:pt x="3152" y="9443"/>
                    <a:pt x="1796" y="12473"/>
                    <a:pt x="246" y="12473"/>
                  </a:cubicBezTo>
                  <a:cubicBezTo>
                    <a:pt x="195" y="12473"/>
                    <a:pt x="144" y="12470"/>
                    <a:pt x="92" y="12463"/>
                  </a:cubicBezTo>
                  <a:lnTo>
                    <a:pt x="92" y="12463"/>
                  </a:lnTo>
                  <a:cubicBezTo>
                    <a:pt x="1" y="14044"/>
                    <a:pt x="62" y="14530"/>
                    <a:pt x="244" y="16080"/>
                  </a:cubicBezTo>
                  <a:cubicBezTo>
                    <a:pt x="578" y="19211"/>
                    <a:pt x="2068" y="21916"/>
                    <a:pt x="4895" y="23436"/>
                  </a:cubicBezTo>
                  <a:cubicBezTo>
                    <a:pt x="6662" y="24376"/>
                    <a:pt x="8813" y="24932"/>
                    <a:pt x="10908" y="24932"/>
                  </a:cubicBezTo>
                  <a:cubicBezTo>
                    <a:pt x="12201" y="24932"/>
                    <a:pt x="13473" y="24721"/>
                    <a:pt x="14621" y="24257"/>
                  </a:cubicBezTo>
                  <a:cubicBezTo>
                    <a:pt x="16962" y="23284"/>
                    <a:pt x="18785" y="21552"/>
                    <a:pt x="19697" y="19241"/>
                  </a:cubicBezTo>
                  <a:cubicBezTo>
                    <a:pt x="20761" y="16597"/>
                    <a:pt x="20761" y="13223"/>
                    <a:pt x="20609" y="10396"/>
                  </a:cubicBezTo>
                  <a:cubicBezTo>
                    <a:pt x="20107" y="145"/>
                    <a:pt x="11966" y="1"/>
                    <a:pt x="1151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93;p72">
              <a:extLst>
                <a:ext uri="{FF2B5EF4-FFF2-40B4-BE49-F238E27FC236}">
                  <a16:creationId xmlns:a16="http://schemas.microsoft.com/office/drawing/2014/main" id="{EC41276F-BB29-471D-AB72-4866E17E538A}"/>
                </a:ext>
              </a:extLst>
            </p:cNvPr>
            <p:cNvSpPr/>
            <p:nvPr/>
          </p:nvSpPr>
          <p:spPr>
            <a:xfrm>
              <a:off x="2391344" y="3026379"/>
              <a:ext cx="412867" cy="587433"/>
            </a:xfrm>
            <a:custGeom>
              <a:avLst/>
              <a:gdLst/>
              <a:ahLst/>
              <a:cxnLst/>
              <a:rect l="l" t="t" r="r" b="b"/>
              <a:pathLst>
                <a:path w="7417" h="10553" extrusionOk="0">
                  <a:moveTo>
                    <a:pt x="6870" y="0"/>
                  </a:moveTo>
                  <a:cubicBezTo>
                    <a:pt x="4833" y="2766"/>
                    <a:pt x="2067" y="3557"/>
                    <a:pt x="365" y="3770"/>
                  </a:cubicBezTo>
                  <a:lnTo>
                    <a:pt x="0" y="7995"/>
                  </a:lnTo>
                  <a:cubicBezTo>
                    <a:pt x="0" y="7995"/>
                    <a:pt x="152" y="10122"/>
                    <a:pt x="3587" y="10517"/>
                  </a:cubicBezTo>
                  <a:cubicBezTo>
                    <a:pt x="3779" y="10541"/>
                    <a:pt x="3962" y="10552"/>
                    <a:pt x="4136" y="10552"/>
                  </a:cubicBezTo>
                  <a:cubicBezTo>
                    <a:pt x="7065" y="10552"/>
                    <a:pt x="7417" y="7356"/>
                    <a:pt x="7417" y="7356"/>
                  </a:cubicBezTo>
                  <a:lnTo>
                    <a:pt x="687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94;p72">
              <a:extLst>
                <a:ext uri="{FF2B5EF4-FFF2-40B4-BE49-F238E27FC236}">
                  <a16:creationId xmlns:a16="http://schemas.microsoft.com/office/drawing/2014/main" id="{4C7659D8-ACFF-407C-935A-76D9A67934B7}"/>
                </a:ext>
              </a:extLst>
            </p:cNvPr>
            <p:cNvSpPr/>
            <p:nvPr/>
          </p:nvSpPr>
          <p:spPr>
            <a:xfrm>
              <a:off x="2271218" y="2327620"/>
              <a:ext cx="59283" cy="118455"/>
            </a:xfrm>
            <a:custGeom>
              <a:avLst/>
              <a:gdLst/>
              <a:ahLst/>
              <a:cxnLst/>
              <a:rect l="l" t="t" r="r" b="b"/>
              <a:pathLst>
                <a:path w="1065" h="2128" extrusionOk="0">
                  <a:moveTo>
                    <a:pt x="547" y="0"/>
                  </a:moveTo>
                  <a:cubicBezTo>
                    <a:pt x="244" y="0"/>
                    <a:pt x="0" y="486"/>
                    <a:pt x="0" y="1064"/>
                  </a:cubicBezTo>
                  <a:cubicBezTo>
                    <a:pt x="0" y="1641"/>
                    <a:pt x="244" y="2128"/>
                    <a:pt x="547" y="2128"/>
                  </a:cubicBezTo>
                  <a:cubicBezTo>
                    <a:pt x="821" y="2128"/>
                    <a:pt x="1064" y="1641"/>
                    <a:pt x="1064" y="1064"/>
                  </a:cubicBezTo>
                  <a:cubicBezTo>
                    <a:pt x="1064" y="486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95;p72">
              <a:extLst>
                <a:ext uri="{FF2B5EF4-FFF2-40B4-BE49-F238E27FC236}">
                  <a16:creationId xmlns:a16="http://schemas.microsoft.com/office/drawing/2014/main" id="{78C6D649-624F-4036-9564-B81601A06776}"/>
                </a:ext>
              </a:extLst>
            </p:cNvPr>
            <p:cNvSpPr/>
            <p:nvPr/>
          </p:nvSpPr>
          <p:spPr>
            <a:xfrm>
              <a:off x="2814348" y="2337751"/>
              <a:ext cx="59283" cy="116785"/>
            </a:xfrm>
            <a:custGeom>
              <a:avLst/>
              <a:gdLst/>
              <a:ahLst/>
              <a:cxnLst/>
              <a:rect l="l" t="t" r="r" b="b"/>
              <a:pathLst>
                <a:path w="1065" h="2098" extrusionOk="0">
                  <a:moveTo>
                    <a:pt x="548" y="0"/>
                  </a:moveTo>
                  <a:cubicBezTo>
                    <a:pt x="244" y="0"/>
                    <a:pt x="0" y="487"/>
                    <a:pt x="0" y="1064"/>
                  </a:cubicBezTo>
                  <a:cubicBezTo>
                    <a:pt x="0" y="1642"/>
                    <a:pt x="244" y="2098"/>
                    <a:pt x="548" y="2098"/>
                  </a:cubicBezTo>
                  <a:cubicBezTo>
                    <a:pt x="821" y="2098"/>
                    <a:pt x="1064" y="1642"/>
                    <a:pt x="1064" y="1064"/>
                  </a:cubicBezTo>
                  <a:cubicBezTo>
                    <a:pt x="1064" y="487"/>
                    <a:pt x="821" y="0"/>
                    <a:pt x="5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96;p72">
              <a:extLst>
                <a:ext uri="{FF2B5EF4-FFF2-40B4-BE49-F238E27FC236}">
                  <a16:creationId xmlns:a16="http://schemas.microsoft.com/office/drawing/2014/main" id="{198D8CB2-0A26-4455-9765-6A544E1C3CC2}"/>
                </a:ext>
              </a:extLst>
            </p:cNvPr>
            <p:cNvSpPr/>
            <p:nvPr/>
          </p:nvSpPr>
          <p:spPr>
            <a:xfrm>
              <a:off x="2494548" y="2425757"/>
              <a:ext cx="74480" cy="78042"/>
            </a:xfrm>
            <a:custGeom>
              <a:avLst/>
              <a:gdLst/>
              <a:ahLst/>
              <a:cxnLst/>
              <a:rect l="l" t="t" r="r" b="b"/>
              <a:pathLst>
                <a:path w="1338" h="1402" extrusionOk="0">
                  <a:moveTo>
                    <a:pt x="1338" y="0"/>
                  </a:moveTo>
                  <a:lnTo>
                    <a:pt x="1338" y="0"/>
                  </a:lnTo>
                  <a:cubicBezTo>
                    <a:pt x="1095" y="30"/>
                    <a:pt x="852" y="91"/>
                    <a:pt x="609" y="213"/>
                  </a:cubicBezTo>
                  <a:cubicBezTo>
                    <a:pt x="487" y="243"/>
                    <a:pt x="396" y="334"/>
                    <a:pt x="274" y="395"/>
                  </a:cubicBezTo>
                  <a:cubicBezTo>
                    <a:pt x="183" y="486"/>
                    <a:pt x="61" y="608"/>
                    <a:pt x="31" y="790"/>
                  </a:cubicBezTo>
                  <a:cubicBezTo>
                    <a:pt x="1" y="973"/>
                    <a:pt x="153" y="1155"/>
                    <a:pt x="244" y="1216"/>
                  </a:cubicBezTo>
                  <a:cubicBezTo>
                    <a:pt x="365" y="1307"/>
                    <a:pt x="487" y="1368"/>
                    <a:pt x="639" y="1398"/>
                  </a:cubicBezTo>
                  <a:cubicBezTo>
                    <a:pt x="661" y="1400"/>
                    <a:pt x="684" y="1402"/>
                    <a:pt x="706" y="1402"/>
                  </a:cubicBezTo>
                  <a:cubicBezTo>
                    <a:pt x="978" y="1402"/>
                    <a:pt x="1197" y="1233"/>
                    <a:pt x="1338" y="1064"/>
                  </a:cubicBezTo>
                  <a:lnTo>
                    <a:pt x="1338" y="1064"/>
                  </a:lnTo>
                  <a:cubicBezTo>
                    <a:pt x="1175" y="1157"/>
                    <a:pt x="995" y="1196"/>
                    <a:pt x="824" y="1196"/>
                  </a:cubicBezTo>
                  <a:cubicBezTo>
                    <a:pt x="771" y="1196"/>
                    <a:pt x="720" y="1193"/>
                    <a:pt x="669" y="1185"/>
                  </a:cubicBezTo>
                  <a:cubicBezTo>
                    <a:pt x="578" y="1125"/>
                    <a:pt x="517" y="1094"/>
                    <a:pt x="426" y="1003"/>
                  </a:cubicBezTo>
                  <a:cubicBezTo>
                    <a:pt x="335" y="942"/>
                    <a:pt x="305" y="882"/>
                    <a:pt x="305" y="821"/>
                  </a:cubicBezTo>
                  <a:cubicBezTo>
                    <a:pt x="335" y="699"/>
                    <a:pt x="548" y="517"/>
                    <a:pt x="730" y="395"/>
                  </a:cubicBezTo>
                  <a:cubicBezTo>
                    <a:pt x="912" y="274"/>
                    <a:pt x="1125" y="122"/>
                    <a:pt x="1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97;p72">
              <a:extLst>
                <a:ext uri="{FF2B5EF4-FFF2-40B4-BE49-F238E27FC236}">
                  <a16:creationId xmlns:a16="http://schemas.microsoft.com/office/drawing/2014/main" id="{E3B0197E-0BAF-47AA-8694-1E668AC0A9D3}"/>
                </a:ext>
              </a:extLst>
            </p:cNvPr>
            <p:cNvSpPr/>
            <p:nvPr/>
          </p:nvSpPr>
          <p:spPr>
            <a:xfrm>
              <a:off x="2487813" y="2562804"/>
              <a:ext cx="160761" cy="49097"/>
            </a:xfrm>
            <a:custGeom>
              <a:avLst/>
              <a:gdLst/>
              <a:ahLst/>
              <a:cxnLst/>
              <a:rect l="l" t="t" r="r" b="b"/>
              <a:pathLst>
                <a:path w="2888" h="882" extrusionOk="0">
                  <a:moveTo>
                    <a:pt x="2888" y="0"/>
                  </a:moveTo>
                  <a:cubicBezTo>
                    <a:pt x="2675" y="182"/>
                    <a:pt x="2432" y="334"/>
                    <a:pt x="2189" y="456"/>
                  </a:cubicBezTo>
                  <a:cubicBezTo>
                    <a:pt x="2013" y="531"/>
                    <a:pt x="1797" y="586"/>
                    <a:pt x="1591" y="586"/>
                  </a:cubicBezTo>
                  <a:cubicBezTo>
                    <a:pt x="1546" y="586"/>
                    <a:pt x="1502" y="583"/>
                    <a:pt x="1459" y="578"/>
                  </a:cubicBezTo>
                  <a:cubicBezTo>
                    <a:pt x="1216" y="578"/>
                    <a:pt x="942" y="517"/>
                    <a:pt x="699" y="395"/>
                  </a:cubicBezTo>
                  <a:cubicBezTo>
                    <a:pt x="456" y="304"/>
                    <a:pt x="213" y="182"/>
                    <a:pt x="0" y="30"/>
                  </a:cubicBezTo>
                  <a:lnTo>
                    <a:pt x="0" y="30"/>
                  </a:lnTo>
                  <a:cubicBezTo>
                    <a:pt x="304" y="486"/>
                    <a:pt x="851" y="821"/>
                    <a:pt x="1459" y="882"/>
                  </a:cubicBezTo>
                  <a:cubicBezTo>
                    <a:pt x="1763" y="882"/>
                    <a:pt x="2067" y="790"/>
                    <a:pt x="2310" y="638"/>
                  </a:cubicBezTo>
                  <a:cubicBezTo>
                    <a:pt x="2432" y="578"/>
                    <a:pt x="2523" y="456"/>
                    <a:pt x="2644" y="365"/>
                  </a:cubicBezTo>
                  <a:cubicBezTo>
                    <a:pt x="2736" y="243"/>
                    <a:pt x="2827" y="122"/>
                    <a:pt x="2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98;p72">
              <a:extLst>
                <a:ext uri="{FF2B5EF4-FFF2-40B4-BE49-F238E27FC236}">
                  <a16:creationId xmlns:a16="http://schemas.microsoft.com/office/drawing/2014/main" id="{30D0B864-6946-4C3D-8222-C6D865945671}"/>
                </a:ext>
              </a:extLst>
            </p:cNvPr>
            <p:cNvSpPr/>
            <p:nvPr/>
          </p:nvSpPr>
          <p:spPr>
            <a:xfrm>
              <a:off x="2210319" y="2522168"/>
              <a:ext cx="123521" cy="123576"/>
            </a:xfrm>
            <a:custGeom>
              <a:avLst/>
              <a:gdLst/>
              <a:ahLst/>
              <a:cxnLst/>
              <a:rect l="l" t="t" r="r" b="b"/>
              <a:pathLst>
                <a:path w="2219" h="2220" extrusionOk="0">
                  <a:moveTo>
                    <a:pt x="1094" y="1"/>
                  </a:moveTo>
                  <a:cubicBezTo>
                    <a:pt x="486" y="1"/>
                    <a:pt x="0" y="487"/>
                    <a:pt x="0" y="1095"/>
                  </a:cubicBezTo>
                  <a:cubicBezTo>
                    <a:pt x="0" y="1703"/>
                    <a:pt x="486" y="2219"/>
                    <a:pt x="1094" y="2219"/>
                  </a:cubicBezTo>
                  <a:cubicBezTo>
                    <a:pt x="1702" y="2219"/>
                    <a:pt x="2219" y="1703"/>
                    <a:pt x="2219" y="1095"/>
                  </a:cubicBezTo>
                  <a:cubicBezTo>
                    <a:pt x="2219" y="487"/>
                    <a:pt x="1702" y="1"/>
                    <a:pt x="1094" y="1"/>
                  </a:cubicBezTo>
                  <a:close/>
                </a:path>
              </a:pathLst>
            </a:custGeom>
            <a:solidFill>
              <a:srgbClr val="CE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99;p72">
              <a:extLst>
                <a:ext uri="{FF2B5EF4-FFF2-40B4-BE49-F238E27FC236}">
                  <a16:creationId xmlns:a16="http://schemas.microsoft.com/office/drawing/2014/main" id="{3BF0BFDC-2111-4257-81D7-8AD13D60312E}"/>
                </a:ext>
              </a:extLst>
            </p:cNvPr>
            <p:cNvSpPr/>
            <p:nvPr/>
          </p:nvSpPr>
          <p:spPr>
            <a:xfrm>
              <a:off x="2782173" y="2522168"/>
              <a:ext cx="123576" cy="123576"/>
            </a:xfrm>
            <a:custGeom>
              <a:avLst/>
              <a:gdLst/>
              <a:ahLst/>
              <a:cxnLst/>
              <a:rect l="l" t="t" r="r" b="b"/>
              <a:pathLst>
                <a:path w="2220" h="2220" extrusionOk="0">
                  <a:moveTo>
                    <a:pt x="1126" y="1"/>
                  </a:moveTo>
                  <a:cubicBezTo>
                    <a:pt x="518" y="1"/>
                    <a:pt x="1" y="487"/>
                    <a:pt x="1" y="1095"/>
                  </a:cubicBezTo>
                  <a:cubicBezTo>
                    <a:pt x="1" y="1703"/>
                    <a:pt x="518" y="2219"/>
                    <a:pt x="1126" y="2219"/>
                  </a:cubicBezTo>
                  <a:cubicBezTo>
                    <a:pt x="1733" y="2219"/>
                    <a:pt x="2220" y="1703"/>
                    <a:pt x="2220" y="1095"/>
                  </a:cubicBezTo>
                  <a:cubicBezTo>
                    <a:pt x="2220" y="487"/>
                    <a:pt x="1733" y="1"/>
                    <a:pt x="1126" y="1"/>
                  </a:cubicBezTo>
                  <a:close/>
                </a:path>
              </a:pathLst>
            </a:custGeom>
            <a:solidFill>
              <a:srgbClr val="CE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600;p72">
              <a:extLst>
                <a:ext uri="{FF2B5EF4-FFF2-40B4-BE49-F238E27FC236}">
                  <a16:creationId xmlns:a16="http://schemas.microsoft.com/office/drawing/2014/main" id="{A598C3B6-8D0F-4483-9189-94C2978B7ADC}"/>
                </a:ext>
              </a:extLst>
            </p:cNvPr>
            <p:cNvSpPr/>
            <p:nvPr/>
          </p:nvSpPr>
          <p:spPr>
            <a:xfrm>
              <a:off x="1736549" y="1501000"/>
              <a:ext cx="1434654" cy="743796"/>
            </a:xfrm>
            <a:custGeom>
              <a:avLst/>
              <a:gdLst/>
              <a:ahLst/>
              <a:cxnLst/>
              <a:rect l="l" t="t" r="r" b="b"/>
              <a:pathLst>
                <a:path w="25773" h="13362" extrusionOk="0">
                  <a:moveTo>
                    <a:pt x="19654" y="1"/>
                  </a:moveTo>
                  <a:cubicBezTo>
                    <a:pt x="19303" y="1"/>
                    <a:pt x="18952" y="20"/>
                    <a:pt x="18602" y="47"/>
                  </a:cubicBezTo>
                  <a:cubicBezTo>
                    <a:pt x="15593" y="321"/>
                    <a:pt x="12675" y="1142"/>
                    <a:pt x="9849" y="2175"/>
                  </a:cubicBezTo>
                  <a:cubicBezTo>
                    <a:pt x="9453" y="2297"/>
                    <a:pt x="9089" y="2449"/>
                    <a:pt x="8693" y="2449"/>
                  </a:cubicBezTo>
                  <a:cubicBezTo>
                    <a:pt x="8298" y="2449"/>
                    <a:pt x="7873" y="2236"/>
                    <a:pt x="7690" y="1871"/>
                  </a:cubicBezTo>
                  <a:cubicBezTo>
                    <a:pt x="7569" y="1567"/>
                    <a:pt x="7630" y="1202"/>
                    <a:pt x="7630" y="868"/>
                  </a:cubicBezTo>
                  <a:cubicBezTo>
                    <a:pt x="7630" y="534"/>
                    <a:pt x="7478" y="108"/>
                    <a:pt x="7143" y="47"/>
                  </a:cubicBezTo>
                  <a:cubicBezTo>
                    <a:pt x="7111" y="41"/>
                    <a:pt x="7079" y="38"/>
                    <a:pt x="7048" y="38"/>
                  </a:cubicBezTo>
                  <a:cubicBezTo>
                    <a:pt x="6783" y="38"/>
                    <a:pt x="6547" y="256"/>
                    <a:pt x="6383" y="473"/>
                  </a:cubicBezTo>
                  <a:cubicBezTo>
                    <a:pt x="5593" y="1506"/>
                    <a:pt x="5624" y="2935"/>
                    <a:pt x="5654" y="4272"/>
                  </a:cubicBezTo>
                  <a:cubicBezTo>
                    <a:pt x="5380" y="3543"/>
                    <a:pt x="5259" y="2783"/>
                    <a:pt x="5289" y="2023"/>
                  </a:cubicBezTo>
                  <a:cubicBezTo>
                    <a:pt x="5320" y="1598"/>
                    <a:pt x="5259" y="990"/>
                    <a:pt x="4833" y="959"/>
                  </a:cubicBezTo>
                  <a:cubicBezTo>
                    <a:pt x="4813" y="955"/>
                    <a:pt x="4793" y="953"/>
                    <a:pt x="4772" y="953"/>
                  </a:cubicBezTo>
                  <a:cubicBezTo>
                    <a:pt x="4641" y="953"/>
                    <a:pt x="4509" y="1032"/>
                    <a:pt x="4377" y="1111"/>
                  </a:cubicBezTo>
                  <a:cubicBezTo>
                    <a:pt x="3800" y="1537"/>
                    <a:pt x="3557" y="2297"/>
                    <a:pt x="3496" y="3026"/>
                  </a:cubicBezTo>
                  <a:cubicBezTo>
                    <a:pt x="3405" y="3665"/>
                    <a:pt x="3617" y="4546"/>
                    <a:pt x="3283" y="5093"/>
                  </a:cubicBezTo>
                  <a:cubicBezTo>
                    <a:pt x="2827" y="4637"/>
                    <a:pt x="2645" y="3756"/>
                    <a:pt x="2554" y="3148"/>
                  </a:cubicBezTo>
                  <a:cubicBezTo>
                    <a:pt x="2462" y="2661"/>
                    <a:pt x="2432" y="2023"/>
                    <a:pt x="1946" y="1810"/>
                  </a:cubicBezTo>
                  <a:cubicBezTo>
                    <a:pt x="1844" y="1760"/>
                    <a:pt x="1733" y="1736"/>
                    <a:pt x="1620" y="1736"/>
                  </a:cubicBezTo>
                  <a:cubicBezTo>
                    <a:pt x="1395" y="1736"/>
                    <a:pt x="1165" y="1831"/>
                    <a:pt x="1003" y="1993"/>
                  </a:cubicBezTo>
                  <a:cubicBezTo>
                    <a:pt x="760" y="2236"/>
                    <a:pt x="608" y="2540"/>
                    <a:pt x="517" y="2874"/>
                  </a:cubicBezTo>
                  <a:cubicBezTo>
                    <a:pt x="0" y="4698"/>
                    <a:pt x="639" y="6765"/>
                    <a:pt x="2067" y="7981"/>
                  </a:cubicBezTo>
                  <a:cubicBezTo>
                    <a:pt x="2766" y="8589"/>
                    <a:pt x="3648" y="8984"/>
                    <a:pt x="4529" y="9257"/>
                  </a:cubicBezTo>
                  <a:cubicBezTo>
                    <a:pt x="5719" y="9634"/>
                    <a:pt x="6978" y="9825"/>
                    <a:pt x="8236" y="9825"/>
                  </a:cubicBezTo>
                  <a:cubicBezTo>
                    <a:pt x="9615" y="9825"/>
                    <a:pt x="10993" y="9597"/>
                    <a:pt x="12280" y="9136"/>
                  </a:cubicBezTo>
                  <a:cubicBezTo>
                    <a:pt x="14560" y="8345"/>
                    <a:pt x="16596" y="6856"/>
                    <a:pt x="18967" y="6522"/>
                  </a:cubicBezTo>
                  <a:cubicBezTo>
                    <a:pt x="19215" y="6488"/>
                    <a:pt x="19467" y="6468"/>
                    <a:pt x="19719" y="6468"/>
                  </a:cubicBezTo>
                  <a:cubicBezTo>
                    <a:pt x="20363" y="6468"/>
                    <a:pt x="21004" y="6597"/>
                    <a:pt x="21551" y="6947"/>
                  </a:cubicBezTo>
                  <a:cubicBezTo>
                    <a:pt x="22311" y="7434"/>
                    <a:pt x="22736" y="8285"/>
                    <a:pt x="22979" y="9136"/>
                  </a:cubicBezTo>
                  <a:cubicBezTo>
                    <a:pt x="23223" y="9987"/>
                    <a:pt x="23344" y="10899"/>
                    <a:pt x="23618" y="11750"/>
                  </a:cubicBezTo>
                  <a:cubicBezTo>
                    <a:pt x="23800" y="12266"/>
                    <a:pt x="24286" y="13330"/>
                    <a:pt x="24955" y="13361"/>
                  </a:cubicBezTo>
                  <a:cubicBezTo>
                    <a:pt x="24963" y="13361"/>
                    <a:pt x="24971" y="13361"/>
                    <a:pt x="24979" y="13361"/>
                  </a:cubicBezTo>
                  <a:cubicBezTo>
                    <a:pt x="25772" y="13361"/>
                    <a:pt x="25594" y="11836"/>
                    <a:pt x="25624" y="11324"/>
                  </a:cubicBezTo>
                  <a:cubicBezTo>
                    <a:pt x="25685" y="9379"/>
                    <a:pt x="25502" y="7403"/>
                    <a:pt x="25138" y="5488"/>
                  </a:cubicBezTo>
                  <a:cubicBezTo>
                    <a:pt x="24925" y="4485"/>
                    <a:pt x="24651" y="3482"/>
                    <a:pt x="24165" y="2570"/>
                  </a:cubicBezTo>
                  <a:cubicBezTo>
                    <a:pt x="23679" y="1658"/>
                    <a:pt x="22949" y="868"/>
                    <a:pt x="22007" y="443"/>
                  </a:cubicBezTo>
                  <a:cubicBezTo>
                    <a:pt x="21264" y="103"/>
                    <a:pt x="20463" y="1"/>
                    <a:pt x="196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601;p72">
              <a:extLst>
                <a:ext uri="{FF2B5EF4-FFF2-40B4-BE49-F238E27FC236}">
                  <a16:creationId xmlns:a16="http://schemas.microsoft.com/office/drawing/2014/main" id="{6F01521A-8DA0-4C63-B2D6-BC74103A5899}"/>
                </a:ext>
              </a:extLst>
            </p:cNvPr>
            <p:cNvSpPr/>
            <p:nvPr/>
          </p:nvSpPr>
          <p:spPr>
            <a:xfrm>
              <a:off x="2756789" y="2204490"/>
              <a:ext cx="208187" cy="65629"/>
            </a:xfrm>
            <a:custGeom>
              <a:avLst/>
              <a:gdLst/>
              <a:ahLst/>
              <a:cxnLst/>
              <a:rect l="l" t="t" r="r" b="b"/>
              <a:pathLst>
                <a:path w="3740" h="1179" extrusionOk="0">
                  <a:moveTo>
                    <a:pt x="2090" y="1"/>
                  </a:moveTo>
                  <a:cubicBezTo>
                    <a:pt x="1992" y="1"/>
                    <a:pt x="1893" y="8"/>
                    <a:pt x="1794" y="24"/>
                  </a:cubicBezTo>
                  <a:cubicBezTo>
                    <a:pt x="1430" y="54"/>
                    <a:pt x="1065" y="176"/>
                    <a:pt x="761" y="388"/>
                  </a:cubicBezTo>
                  <a:cubicBezTo>
                    <a:pt x="457" y="601"/>
                    <a:pt x="183" y="844"/>
                    <a:pt x="1" y="1179"/>
                  </a:cubicBezTo>
                  <a:cubicBezTo>
                    <a:pt x="578" y="784"/>
                    <a:pt x="1186" y="449"/>
                    <a:pt x="1855" y="388"/>
                  </a:cubicBezTo>
                  <a:cubicBezTo>
                    <a:pt x="1931" y="381"/>
                    <a:pt x="2009" y="377"/>
                    <a:pt x="2088" y="377"/>
                  </a:cubicBezTo>
                  <a:cubicBezTo>
                    <a:pt x="2324" y="377"/>
                    <a:pt x="2569" y="411"/>
                    <a:pt x="2797" y="480"/>
                  </a:cubicBezTo>
                  <a:cubicBezTo>
                    <a:pt x="2949" y="510"/>
                    <a:pt x="3101" y="601"/>
                    <a:pt x="3284" y="662"/>
                  </a:cubicBezTo>
                  <a:cubicBezTo>
                    <a:pt x="3436" y="723"/>
                    <a:pt x="3588" y="814"/>
                    <a:pt x="3740" y="875"/>
                  </a:cubicBezTo>
                  <a:cubicBezTo>
                    <a:pt x="3527" y="601"/>
                    <a:pt x="3253" y="358"/>
                    <a:pt x="2919" y="206"/>
                  </a:cubicBezTo>
                  <a:cubicBezTo>
                    <a:pt x="2668" y="69"/>
                    <a:pt x="2383" y="1"/>
                    <a:pt x="20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602;p72">
              <a:extLst>
                <a:ext uri="{FF2B5EF4-FFF2-40B4-BE49-F238E27FC236}">
                  <a16:creationId xmlns:a16="http://schemas.microsoft.com/office/drawing/2014/main" id="{EFE6528D-CBC1-4943-A59C-2EBC38010611}"/>
                </a:ext>
              </a:extLst>
            </p:cNvPr>
            <p:cNvSpPr/>
            <p:nvPr/>
          </p:nvSpPr>
          <p:spPr>
            <a:xfrm>
              <a:off x="2171409" y="2187178"/>
              <a:ext cx="223384" cy="67744"/>
            </a:xfrm>
            <a:custGeom>
              <a:avLst/>
              <a:gdLst/>
              <a:ahLst/>
              <a:cxnLst/>
              <a:rect l="l" t="t" r="r" b="b"/>
              <a:pathLst>
                <a:path w="4013" h="1217" extrusionOk="0">
                  <a:moveTo>
                    <a:pt x="2097" y="0"/>
                  </a:moveTo>
                  <a:cubicBezTo>
                    <a:pt x="1702" y="0"/>
                    <a:pt x="1307" y="152"/>
                    <a:pt x="942" y="304"/>
                  </a:cubicBezTo>
                  <a:cubicBezTo>
                    <a:pt x="790" y="395"/>
                    <a:pt x="608" y="487"/>
                    <a:pt x="456" y="578"/>
                  </a:cubicBezTo>
                  <a:cubicBezTo>
                    <a:pt x="274" y="699"/>
                    <a:pt x="122" y="821"/>
                    <a:pt x="0" y="943"/>
                  </a:cubicBezTo>
                  <a:cubicBezTo>
                    <a:pt x="182" y="882"/>
                    <a:pt x="365" y="821"/>
                    <a:pt x="517" y="760"/>
                  </a:cubicBezTo>
                  <a:lnTo>
                    <a:pt x="1064" y="578"/>
                  </a:lnTo>
                  <a:cubicBezTo>
                    <a:pt x="1429" y="487"/>
                    <a:pt x="1763" y="395"/>
                    <a:pt x="2128" y="395"/>
                  </a:cubicBezTo>
                  <a:cubicBezTo>
                    <a:pt x="2187" y="390"/>
                    <a:pt x="2245" y="388"/>
                    <a:pt x="2304" y="388"/>
                  </a:cubicBezTo>
                  <a:cubicBezTo>
                    <a:pt x="2943" y="388"/>
                    <a:pt x="3567" y="687"/>
                    <a:pt x="4012" y="1216"/>
                  </a:cubicBezTo>
                  <a:cubicBezTo>
                    <a:pt x="3891" y="851"/>
                    <a:pt x="3617" y="517"/>
                    <a:pt x="3283" y="304"/>
                  </a:cubicBezTo>
                  <a:cubicBezTo>
                    <a:pt x="2948" y="91"/>
                    <a:pt x="2523" y="0"/>
                    <a:pt x="2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8988B8AF-1A3C-4D1C-94A6-EB60B5FF93BE}"/>
              </a:ext>
            </a:extLst>
          </p:cNvPr>
          <p:cNvGrpSpPr/>
          <p:nvPr/>
        </p:nvGrpSpPr>
        <p:grpSpPr>
          <a:xfrm>
            <a:off x="1943631" y="1545051"/>
            <a:ext cx="1886359" cy="2403854"/>
            <a:chOff x="1478525" y="1501000"/>
            <a:chExt cx="2106531" cy="2837632"/>
          </a:xfrm>
        </p:grpSpPr>
        <p:sp>
          <p:nvSpPr>
            <p:cNvPr id="93" name="Google Shape;1623;p73">
              <a:extLst>
                <a:ext uri="{FF2B5EF4-FFF2-40B4-BE49-F238E27FC236}">
                  <a16:creationId xmlns:a16="http://schemas.microsoft.com/office/drawing/2014/main" id="{07659804-ADB0-4093-BBDA-85840DB3495A}"/>
                </a:ext>
              </a:extLst>
            </p:cNvPr>
            <p:cNvSpPr/>
            <p:nvPr/>
          </p:nvSpPr>
          <p:spPr>
            <a:xfrm>
              <a:off x="1478525" y="3321688"/>
              <a:ext cx="2106531" cy="1016944"/>
            </a:xfrm>
            <a:custGeom>
              <a:avLst/>
              <a:gdLst/>
              <a:ahLst/>
              <a:cxnLst/>
              <a:rect l="l" t="t" r="r" b="b"/>
              <a:pathLst>
                <a:path w="37843" h="18269" extrusionOk="0">
                  <a:moveTo>
                    <a:pt x="19727" y="1"/>
                  </a:moveTo>
                  <a:cubicBezTo>
                    <a:pt x="3709" y="1"/>
                    <a:pt x="0" y="18268"/>
                    <a:pt x="0" y="18268"/>
                  </a:cubicBezTo>
                  <a:lnTo>
                    <a:pt x="37843" y="18268"/>
                  </a:lnTo>
                  <a:cubicBezTo>
                    <a:pt x="37843" y="18268"/>
                    <a:pt x="35746" y="1"/>
                    <a:pt x="19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624;p73">
              <a:extLst>
                <a:ext uri="{FF2B5EF4-FFF2-40B4-BE49-F238E27FC236}">
                  <a16:creationId xmlns:a16="http://schemas.microsoft.com/office/drawing/2014/main" id="{9ED448EB-45D0-49C7-9DF0-23F69F63F2C7}"/>
                </a:ext>
              </a:extLst>
            </p:cNvPr>
            <p:cNvSpPr/>
            <p:nvPr/>
          </p:nvSpPr>
          <p:spPr>
            <a:xfrm>
              <a:off x="2556334" y="3673611"/>
              <a:ext cx="44031" cy="44087"/>
            </a:xfrm>
            <a:custGeom>
              <a:avLst/>
              <a:gdLst/>
              <a:ahLst/>
              <a:cxnLst/>
              <a:rect l="l" t="t" r="r" b="b"/>
              <a:pathLst>
                <a:path w="791" h="792" extrusionOk="0">
                  <a:moveTo>
                    <a:pt x="396" y="1"/>
                  </a:moveTo>
                  <a:cubicBezTo>
                    <a:pt x="183" y="1"/>
                    <a:pt x="0" y="183"/>
                    <a:pt x="0" y="396"/>
                  </a:cubicBezTo>
                  <a:cubicBezTo>
                    <a:pt x="0" y="609"/>
                    <a:pt x="183" y="791"/>
                    <a:pt x="396" y="791"/>
                  </a:cubicBezTo>
                  <a:cubicBezTo>
                    <a:pt x="608" y="791"/>
                    <a:pt x="791" y="609"/>
                    <a:pt x="791" y="396"/>
                  </a:cubicBezTo>
                  <a:cubicBezTo>
                    <a:pt x="791" y="183"/>
                    <a:pt x="608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625;p73">
              <a:extLst>
                <a:ext uri="{FF2B5EF4-FFF2-40B4-BE49-F238E27FC236}">
                  <a16:creationId xmlns:a16="http://schemas.microsoft.com/office/drawing/2014/main" id="{73894276-4C99-4E1A-87C0-BF18DC5C2D0D}"/>
                </a:ext>
              </a:extLst>
            </p:cNvPr>
            <p:cNvSpPr/>
            <p:nvPr/>
          </p:nvSpPr>
          <p:spPr>
            <a:xfrm>
              <a:off x="2556334" y="4035721"/>
              <a:ext cx="44031" cy="44031"/>
            </a:xfrm>
            <a:custGeom>
              <a:avLst/>
              <a:gdLst/>
              <a:ahLst/>
              <a:cxnLst/>
              <a:rect l="l" t="t" r="r" b="b"/>
              <a:pathLst>
                <a:path w="791" h="791" extrusionOk="0">
                  <a:moveTo>
                    <a:pt x="396" y="1"/>
                  </a:moveTo>
                  <a:cubicBezTo>
                    <a:pt x="183" y="1"/>
                    <a:pt x="0" y="153"/>
                    <a:pt x="0" y="396"/>
                  </a:cubicBezTo>
                  <a:cubicBezTo>
                    <a:pt x="0" y="609"/>
                    <a:pt x="183" y="791"/>
                    <a:pt x="396" y="791"/>
                  </a:cubicBezTo>
                  <a:cubicBezTo>
                    <a:pt x="608" y="791"/>
                    <a:pt x="791" y="609"/>
                    <a:pt x="791" y="396"/>
                  </a:cubicBezTo>
                  <a:cubicBezTo>
                    <a:pt x="791" y="153"/>
                    <a:pt x="608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626;p73">
              <a:extLst>
                <a:ext uri="{FF2B5EF4-FFF2-40B4-BE49-F238E27FC236}">
                  <a16:creationId xmlns:a16="http://schemas.microsoft.com/office/drawing/2014/main" id="{4C7B4F11-50CE-4570-9524-B8ECA3AEEF43}"/>
                </a:ext>
              </a:extLst>
            </p:cNvPr>
            <p:cNvSpPr/>
            <p:nvPr/>
          </p:nvSpPr>
          <p:spPr>
            <a:xfrm>
              <a:off x="1827896" y="1955391"/>
              <a:ext cx="325418" cy="509223"/>
            </a:xfrm>
            <a:custGeom>
              <a:avLst/>
              <a:gdLst/>
              <a:ahLst/>
              <a:cxnLst/>
              <a:rect l="l" t="t" r="r" b="b"/>
              <a:pathLst>
                <a:path w="5846" h="9148" extrusionOk="0">
                  <a:moveTo>
                    <a:pt x="2098" y="0"/>
                  </a:moveTo>
                  <a:cubicBezTo>
                    <a:pt x="2098" y="0"/>
                    <a:pt x="1" y="6566"/>
                    <a:pt x="2949" y="8815"/>
                  </a:cubicBezTo>
                  <a:cubicBezTo>
                    <a:pt x="3246" y="9044"/>
                    <a:pt x="3510" y="9147"/>
                    <a:pt x="3745" y="9147"/>
                  </a:cubicBezTo>
                  <a:cubicBezTo>
                    <a:pt x="5845" y="9147"/>
                    <a:pt x="5624" y="912"/>
                    <a:pt x="5624" y="912"/>
                  </a:cubicBezTo>
                  <a:lnTo>
                    <a:pt x="20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627;p73">
              <a:extLst>
                <a:ext uri="{FF2B5EF4-FFF2-40B4-BE49-F238E27FC236}">
                  <a16:creationId xmlns:a16="http://schemas.microsoft.com/office/drawing/2014/main" id="{0C72ADAD-0CFA-4872-B676-6E4CB4499DA4}"/>
                </a:ext>
              </a:extLst>
            </p:cNvPr>
            <p:cNvSpPr/>
            <p:nvPr/>
          </p:nvSpPr>
          <p:spPr>
            <a:xfrm>
              <a:off x="1780525" y="2259932"/>
              <a:ext cx="329982" cy="331652"/>
            </a:xfrm>
            <a:custGeom>
              <a:avLst/>
              <a:gdLst/>
              <a:ahLst/>
              <a:cxnLst/>
              <a:rect l="l" t="t" r="r" b="b"/>
              <a:pathLst>
                <a:path w="5928" h="5958" extrusionOk="0">
                  <a:moveTo>
                    <a:pt x="2949" y="0"/>
                  </a:moveTo>
                  <a:cubicBezTo>
                    <a:pt x="1308" y="0"/>
                    <a:pt x="1" y="1338"/>
                    <a:pt x="1" y="2979"/>
                  </a:cubicBezTo>
                  <a:cubicBezTo>
                    <a:pt x="1" y="4620"/>
                    <a:pt x="1308" y="5958"/>
                    <a:pt x="2949" y="5958"/>
                  </a:cubicBezTo>
                  <a:cubicBezTo>
                    <a:pt x="4590" y="5958"/>
                    <a:pt x="5928" y="4620"/>
                    <a:pt x="5928" y="2979"/>
                  </a:cubicBezTo>
                  <a:cubicBezTo>
                    <a:pt x="5928" y="1338"/>
                    <a:pt x="4590" y="0"/>
                    <a:pt x="294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628;p73">
              <a:extLst>
                <a:ext uri="{FF2B5EF4-FFF2-40B4-BE49-F238E27FC236}">
                  <a16:creationId xmlns:a16="http://schemas.microsoft.com/office/drawing/2014/main" id="{D89A4300-F337-4EE1-B2CE-5ECECA804CB4}"/>
                </a:ext>
              </a:extLst>
            </p:cNvPr>
            <p:cNvSpPr/>
            <p:nvPr/>
          </p:nvSpPr>
          <p:spPr>
            <a:xfrm>
              <a:off x="3008899" y="2259932"/>
              <a:ext cx="330038" cy="331652"/>
            </a:xfrm>
            <a:custGeom>
              <a:avLst/>
              <a:gdLst/>
              <a:ahLst/>
              <a:cxnLst/>
              <a:rect l="l" t="t" r="r" b="b"/>
              <a:pathLst>
                <a:path w="5929" h="5958" extrusionOk="0">
                  <a:moveTo>
                    <a:pt x="2949" y="0"/>
                  </a:moveTo>
                  <a:cubicBezTo>
                    <a:pt x="1308" y="0"/>
                    <a:pt x="1" y="1338"/>
                    <a:pt x="1" y="2979"/>
                  </a:cubicBezTo>
                  <a:cubicBezTo>
                    <a:pt x="1" y="4620"/>
                    <a:pt x="1308" y="5958"/>
                    <a:pt x="2949" y="5958"/>
                  </a:cubicBezTo>
                  <a:cubicBezTo>
                    <a:pt x="4591" y="5958"/>
                    <a:pt x="5928" y="4620"/>
                    <a:pt x="5928" y="2979"/>
                  </a:cubicBezTo>
                  <a:cubicBezTo>
                    <a:pt x="5928" y="1338"/>
                    <a:pt x="4591" y="0"/>
                    <a:pt x="294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629;p73">
              <a:extLst>
                <a:ext uri="{FF2B5EF4-FFF2-40B4-BE49-F238E27FC236}">
                  <a16:creationId xmlns:a16="http://schemas.microsoft.com/office/drawing/2014/main" id="{A8FB0186-092B-49B9-BA28-D0FB91441B7F}"/>
                </a:ext>
              </a:extLst>
            </p:cNvPr>
            <p:cNvSpPr/>
            <p:nvPr/>
          </p:nvSpPr>
          <p:spPr>
            <a:xfrm>
              <a:off x="2411662" y="2659215"/>
              <a:ext cx="362101" cy="577023"/>
            </a:xfrm>
            <a:custGeom>
              <a:avLst/>
              <a:gdLst/>
              <a:ahLst/>
              <a:cxnLst/>
              <a:rect l="l" t="t" r="r" b="b"/>
              <a:pathLst>
                <a:path w="6505" h="10366" extrusionOk="0">
                  <a:moveTo>
                    <a:pt x="5988" y="1"/>
                  </a:moveTo>
                  <a:lnTo>
                    <a:pt x="851" y="700"/>
                  </a:lnTo>
                  <a:lnTo>
                    <a:pt x="0" y="10366"/>
                  </a:lnTo>
                  <a:cubicBezTo>
                    <a:pt x="1702" y="10153"/>
                    <a:pt x="4468" y="9362"/>
                    <a:pt x="6505" y="6596"/>
                  </a:cubicBezTo>
                  <a:lnTo>
                    <a:pt x="5988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630;p73">
              <a:extLst>
                <a:ext uri="{FF2B5EF4-FFF2-40B4-BE49-F238E27FC236}">
                  <a16:creationId xmlns:a16="http://schemas.microsoft.com/office/drawing/2014/main" id="{8BD14F79-093F-441E-98E3-BFE139E80048}"/>
                </a:ext>
              </a:extLst>
            </p:cNvPr>
            <p:cNvSpPr/>
            <p:nvPr/>
          </p:nvSpPr>
          <p:spPr>
            <a:xfrm>
              <a:off x="1986933" y="1574644"/>
              <a:ext cx="1155717" cy="1387895"/>
            </a:xfrm>
            <a:custGeom>
              <a:avLst/>
              <a:gdLst/>
              <a:ahLst/>
              <a:cxnLst/>
              <a:rect l="l" t="t" r="r" b="b"/>
              <a:pathLst>
                <a:path w="20762" h="24933" extrusionOk="0">
                  <a:moveTo>
                    <a:pt x="11510" y="1"/>
                  </a:moveTo>
                  <a:cubicBezTo>
                    <a:pt x="11497" y="1"/>
                    <a:pt x="11490" y="1"/>
                    <a:pt x="11490" y="1"/>
                  </a:cubicBezTo>
                  <a:cubicBezTo>
                    <a:pt x="11490" y="1"/>
                    <a:pt x="5077" y="275"/>
                    <a:pt x="1916" y="8177"/>
                  </a:cubicBezTo>
                  <a:cubicBezTo>
                    <a:pt x="3152" y="9443"/>
                    <a:pt x="1796" y="12473"/>
                    <a:pt x="246" y="12473"/>
                  </a:cubicBezTo>
                  <a:cubicBezTo>
                    <a:pt x="195" y="12473"/>
                    <a:pt x="144" y="12470"/>
                    <a:pt x="92" y="12463"/>
                  </a:cubicBezTo>
                  <a:lnTo>
                    <a:pt x="92" y="12463"/>
                  </a:lnTo>
                  <a:cubicBezTo>
                    <a:pt x="1" y="14044"/>
                    <a:pt x="62" y="14530"/>
                    <a:pt x="244" y="16080"/>
                  </a:cubicBezTo>
                  <a:cubicBezTo>
                    <a:pt x="578" y="19211"/>
                    <a:pt x="2068" y="21916"/>
                    <a:pt x="4895" y="23436"/>
                  </a:cubicBezTo>
                  <a:cubicBezTo>
                    <a:pt x="6662" y="24376"/>
                    <a:pt x="8813" y="24932"/>
                    <a:pt x="10908" y="24932"/>
                  </a:cubicBezTo>
                  <a:cubicBezTo>
                    <a:pt x="12201" y="24932"/>
                    <a:pt x="13473" y="24721"/>
                    <a:pt x="14621" y="24257"/>
                  </a:cubicBezTo>
                  <a:cubicBezTo>
                    <a:pt x="16962" y="23284"/>
                    <a:pt x="18785" y="21552"/>
                    <a:pt x="19697" y="19241"/>
                  </a:cubicBezTo>
                  <a:cubicBezTo>
                    <a:pt x="20761" y="16597"/>
                    <a:pt x="20761" y="13223"/>
                    <a:pt x="20609" y="10396"/>
                  </a:cubicBezTo>
                  <a:cubicBezTo>
                    <a:pt x="20107" y="145"/>
                    <a:pt x="11966" y="1"/>
                    <a:pt x="1151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631;p73">
              <a:extLst>
                <a:ext uri="{FF2B5EF4-FFF2-40B4-BE49-F238E27FC236}">
                  <a16:creationId xmlns:a16="http://schemas.microsoft.com/office/drawing/2014/main" id="{CBBC7CD7-CFBE-4145-A463-6E7057F87EC8}"/>
                </a:ext>
              </a:extLst>
            </p:cNvPr>
            <p:cNvSpPr/>
            <p:nvPr/>
          </p:nvSpPr>
          <p:spPr>
            <a:xfrm>
              <a:off x="2391344" y="3026379"/>
              <a:ext cx="412867" cy="587433"/>
            </a:xfrm>
            <a:custGeom>
              <a:avLst/>
              <a:gdLst/>
              <a:ahLst/>
              <a:cxnLst/>
              <a:rect l="l" t="t" r="r" b="b"/>
              <a:pathLst>
                <a:path w="7417" h="10553" extrusionOk="0">
                  <a:moveTo>
                    <a:pt x="6870" y="0"/>
                  </a:moveTo>
                  <a:cubicBezTo>
                    <a:pt x="4833" y="2766"/>
                    <a:pt x="2067" y="3557"/>
                    <a:pt x="365" y="3770"/>
                  </a:cubicBezTo>
                  <a:lnTo>
                    <a:pt x="0" y="7995"/>
                  </a:lnTo>
                  <a:cubicBezTo>
                    <a:pt x="0" y="7995"/>
                    <a:pt x="152" y="10122"/>
                    <a:pt x="3587" y="10517"/>
                  </a:cubicBezTo>
                  <a:cubicBezTo>
                    <a:pt x="3779" y="10541"/>
                    <a:pt x="3962" y="10552"/>
                    <a:pt x="4136" y="10552"/>
                  </a:cubicBezTo>
                  <a:cubicBezTo>
                    <a:pt x="7065" y="10552"/>
                    <a:pt x="7417" y="7356"/>
                    <a:pt x="7417" y="7356"/>
                  </a:cubicBezTo>
                  <a:lnTo>
                    <a:pt x="687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632;p73">
              <a:extLst>
                <a:ext uri="{FF2B5EF4-FFF2-40B4-BE49-F238E27FC236}">
                  <a16:creationId xmlns:a16="http://schemas.microsoft.com/office/drawing/2014/main" id="{0FD9F818-A236-4085-A270-E185445F7B00}"/>
                </a:ext>
              </a:extLst>
            </p:cNvPr>
            <p:cNvSpPr/>
            <p:nvPr/>
          </p:nvSpPr>
          <p:spPr>
            <a:xfrm>
              <a:off x="2271218" y="2327620"/>
              <a:ext cx="59283" cy="118455"/>
            </a:xfrm>
            <a:custGeom>
              <a:avLst/>
              <a:gdLst/>
              <a:ahLst/>
              <a:cxnLst/>
              <a:rect l="l" t="t" r="r" b="b"/>
              <a:pathLst>
                <a:path w="1065" h="2128" extrusionOk="0">
                  <a:moveTo>
                    <a:pt x="547" y="0"/>
                  </a:moveTo>
                  <a:cubicBezTo>
                    <a:pt x="244" y="0"/>
                    <a:pt x="0" y="486"/>
                    <a:pt x="0" y="1064"/>
                  </a:cubicBezTo>
                  <a:cubicBezTo>
                    <a:pt x="0" y="1641"/>
                    <a:pt x="244" y="2128"/>
                    <a:pt x="547" y="2128"/>
                  </a:cubicBezTo>
                  <a:cubicBezTo>
                    <a:pt x="821" y="2128"/>
                    <a:pt x="1064" y="1641"/>
                    <a:pt x="1064" y="1064"/>
                  </a:cubicBezTo>
                  <a:cubicBezTo>
                    <a:pt x="1064" y="486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633;p73">
              <a:extLst>
                <a:ext uri="{FF2B5EF4-FFF2-40B4-BE49-F238E27FC236}">
                  <a16:creationId xmlns:a16="http://schemas.microsoft.com/office/drawing/2014/main" id="{4AF569B6-0BCB-484C-ABA0-C4B5AFA5C556}"/>
                </a:ext>
              </a:extLst>
            </p:cNvPr>
            <p:cNvSpPr/>
            <p:nvPr/>
          </p:nvSpPr>
          <p:spPr>
            <a:xfrm>
              <a:off x="2814348" y="2337751"/>
              <a:ext cx="59283" cy="116785"/>
            </a:xfrm>
            <a:custGeom>
              <a:avLst/>
              <a:gdLst/>
              <a:ahLst/>
              <a:cxnLst/>
              <a:rect l="l" t="t" r="r" b="b"/>
              <a:pathLst>
                <a:path w="1065" h="2098" extrusionOk="0">
                  <a:moveTo>
                    <a:pt x="548" y="0"/>
                  </a:moveTo>
                  <a:cubicBezTo>
                    <a:pt x="244" y="0"/>
                    <a:pt x="0" y="487"/>
                    <a:pt x="0" y="1064"/>
                  </a:cubicBezTo>
                  <a:cubicBezTo>
                    <a:pt x="0" y="1642"/>
                    <a:pt x="244" y="2098"/>
                    <a:pt x="548" y="2098"/>
                  </a:cubicBezTo>
                  <a:cubicBezTo>
                    <a:pt x="821" y="2098"/>
                    <a:pt x="1064" y="1642"/>
                    <a:pt x="1064" y="1064"/>
                  </a:cubicBezTo>
                  <a:cubicBezTo>
                    <a:pt x="1064" y="487"/>
                    <a:pt x="821" y="0"/>
                    <a:pt x="5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634;p73">
              <a:extLst>
                <a:ext uri="{FF2B5EF4-FFF2-40B4-BE49-F238E27FC236}">
                  <a16:creationId xmlns:a16="http://schemas.microsoft.com/office/drawing/2014/main" id="{88E49EC1-57ED-474D-9689-DDA70B30E367}"/>
                </a:ext>
              </a:extLst>
            </p:cNvPr>
            <p:cNvSpPr/>
            <p:nvPr/>
          </p:nvSpPr>
          <p:spPr>
            <a:xfrm>
              <a:off x="2494548" y="2425757"/>
              <a:ext cx="74480" cy="78042"/>
            </a:xfrm>
            <a:custGeom>
              <a:avLst/>
              <a:gdLst/>
              <a:ahLst/>
              <a:cxnLst/>
              <a:rect l="l" t="t" r="r" b="b"/>
              <a:pathLst>
                <a:path w="1338" h="1402" extrusionOk="0">
                  <a:moveTo>
                    <a:pt x="1338" y="0"/>
                  </a:moveTo>
                  <a:lnTo>
                    <a:pt x="1338" y="0"/>
                  </a:lnTo>
                  <a:cubicBezTo>
                    <a:pt x="1095" y="30"/>
                    <a:pt x="852" y="91"/>
                    <a:pt x="609" y="213"/>
                  </a:cubicBezTo>
                  <a:cubicBezTo>
                    <a:pt x="487" y="243"/>
                    <a:pt x="396" y="334"/>
                    <a:pt x="274" y="395"/>
                  </a:cubicBezTo>
                  <a:cubicBezTo>
                    <a:pt x="183" y="486"/>
                    <a:pt x="61" y="608"/>
                    <a:pt x="31" y="790"/>
                  </a:cubicBezTo>
                  <a:cubicBezTo>
                    <a:pt x="1" y="973"/>
                    <a:pt x="153" y="1155"/>
                    <a:pt x="244" y="1216"/>
                  </a:cubicBezTo>
                  <a:cubicBezTo>
                    <a:pt x="365" y="1307"/>
                    <a:pt x="487" y="1368"/>
                    <a:pt x="639" y="1398"/>
                  </a:cubicBezTo>
                  <a:cubicBezTo>
                    <a:pt x="661" y="1400"/>
                    <a:pt x="684" y="1402"/>
                    <a:pt x="706" y="1402"/>
                  </a:cubicBezTo>
                  <a:cubicBezTo>
                    <a:pt x="978" y="1402"/>
                    <a:pt x="1197" y="1233"/>
                    <a:pt x="1338" y="1064"/>
                  </a:cubicBezTo>
                  <a:lnTo>
                    <a:pt x="1338" y="1064"/>
                  </a:lnTo>
                  <a:cubicBezTo>
                    <a:pt x="1175" y="1157"/>
                    <a:pt x="995" y="1196"/>
                    <a:pt x="824" y="1196"/>
                  </a:cubicBezTo>
                  <a:cubicBezTo>
                    <a:pt x="771" y="1196"/>
                    <a:pt x="720" y="1193"/>
                    <a:pt x="669" y="1185"/>
                  </a:cubicBezTo>
                  <a:cubicBezTo>
                    <a:pt x="578" y="1125"/>
                    <a:pt x="517" y="1094"/>
                    <a:pt x="426" y="1003"/>
                  </a:cubicBezTo>
                  <a:cubicBezTo>
                    <a:pt x="335" y="942"/>
                    <a:pt x="305" y="882"/>
                    <a:pt x="305" y="821"/>
                  </a:cubicBezTo>
                  <a:cubicBezTo>
                    <a:pt x="335" y="699"/>
                    <a:pt x="548" y="517"/>
                    <a:pt x="730" y="395"/>
                  </a:cubicBezTo>
                  <a:cubicBezTo>
                    <a:pt x="912" y="274"/>
                    <a:pt x="1125" y="122"/>
                    <a:pt x="1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635;p73">
              <a:extLst>
                <a:ext uri="{FF2B5EF4-FFF2-40B4-BE49-F238E27FC236}">
                  <a16:creationId xmlns:a16="http://schemas.microsoft.com/office/drawing/2014/main" id="{AF044E39-7AB5-4964-9668-1816EBC2FCED}"/>
                </a:ext>
              </a:extLst>
            </p:cNvPr>
            <p:cNvSpPr/>
            <p:nvPr/>
          </p:nvSpPr>
          <p:spPr>
            <a:xfrm>
              <a:off x="2487813" y="2562804"/>
              <a:ext cx="160761" cy="49097"/>
            </a:xfrm>
            <a:custGeom>
              <a:avLst/>
              <a:gdLst/>
              <a:ahLst/>
              <a:cxnLst/>
              <a:rect l="l" t="t" r="r" b="b"/>
              <a:pathLst>
                <a:path w="2888" h="882" extrusionOk="0">
                  <a:moveTo>
                    <a:pt x="2888" y="0"/>
                  </a:moveTo>
                  <a:cubicBezTo>
                    <a:pt x="2675" y="182"/>
                    <a:pt x="2432" y="334"/>
                    <a:pt x="2189" y="456"/>
                  </a:cubicBezTo>
                  <a:cubicBezTo>
                    <a:pt x="2013" y="531"/>
                    <a:pt x="1797" y="586"/>
                    <a:pt x="1591" y="586"/>
                  </a:cubicBezTo>
                  <a:cubicBezTo>
                    <a:pt x="1546" y="586"/>
                    <a:pt x="1502" y="583"/>
                    <a:pt x="1459" y="578"/>
                  </a:cubicBezTo>
                  <a:cubicBezTo>
                    <a:pt x="1216" y="578"/>
                    <a:pt x="942" y="517"/>
                    <a:pt x="699" y="395"/>
                  </a:cubicBezTo>
                  <a:cubicBezTo>
                    <a:pt x="456" y="304"/>
                    <a:pt x="213" y="182"/>
                    <a:pt x="0" y="30"/>
                  </a:cubicBezTo>
                  <a:lnTo>
                    <a:pt x="0" y="30"/>
                  </a:lnTo>
                  <a:cubicBezTo>
                    <a:pt x="304" y="486"/>
                    <a:pt x="851" y="821"/>
                    <a:pt x="1459" y="882"/>
                  </a:cubicBezTo>
                  <a:cubicBezTo>
                    <a:pt x="1763" y="882"/>
                    <a:pt x="2067" y="790"/>
                    <a:pt x="2310" y="638"/>
                  </a:cubicBezTo>
                  <a:cubicBezTo>
                    <a:pt x="2432" y="578"/>
                    <a:pt x="2523" y="456"/>
                    <a:pt x="2644" y="365"/>
                  </a:cubicBezTo>
                  <a:cubicBezTo>
                    <a:pt x="2736" y="243"/>
                    <a:pt x="2827" y="122"/>
                    <a:pt x="2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636;p73">
              <a:extLst>
                <a:ext uri="{FF2B5EF4-FFF2-40B4-BE49-F238E27FC236}">
                  <a16:creationId xmlns:a16="http://schemas.microsoft.com/office/drawing/2014/main" id="{D1274B83-8473-434C-923F-660F0E812729}"/>
                </a:ext>
              </a:extLst>
            </p:cNvPr>
            <p:cNvSpPr/>
            <p:nvPr/>
          </p:nvSpPr>
          <p:spPr>
            <a:xfrm>
              <a:off x="2210319" y="2522168"/>
              <a:ext cx="123521" cy="123576"/>
            </a:xfrm>
            <a:custGeom>
              <a:avLst/>
              <a:gdLst/>
              <a:ahLst/>
              <a:cxnLst/>
              <a:rect l="l" t="t" r="r" b="b"/>
              <a:pathLst>
                <a:path w="2219" h="2220" extrusionOk="0">
                  <a:moveTo>
                    <a:pt x="1094" y="1"/>
                  </a:moveTo>
                  <a:cubicBezTo>
                    <a:pt x="486" y="1"/>
                    <a:pt x="0" y="487"/>
                    <a:pt x="0" y="1095"/>
                  </a:cubicBezTo>
                  <a:cubicBezTo>
                    <a:pt x="0" y="1703"/>
                    <a:pt x="486" y="2219"/>
                    <a:pt x="1094" y="2219"/>
                  </a:cubicBezTo>
                  <a:cubicBezTo>
                    <a:pt x="1702" y="2219"/>
                    <a:pt x="2219" y="1703"/>
                    <a:pt x="2219" y="1095"/>
                  </a:cubicBezTo>
                  <a:cubicBezTo>
                    <a:pt x="2219" y="487"/>
                    <a:pt x="1702" y="1"/>
                    <a:pt x="1094" y="1"/>
                  </a:cubicBezTo>
                  <a:close/>
                </a:path>
              </a:pathLst>
            </a:custGeom>
            <a:solidFill>
              <a:srgbClr val="CE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637;p73">
              <a:extLst>
                <a:ext uri="{FF2B5EF4-FFF2-40B4-BE49-F238E27FC236}">
                  <a16:creationId xmlns:a16="http://schemas.microsoft.com/office/drawing/2014/main" id="{DFAA18B6-11F7-4BF8-B6EC-930B7673BFF2}"/>
                </a:ext>
              </a:extLst>
            </p:cNvPr>
            <p:cNvSpPr/>
            <p:nvPr/>
          </p:nvSpPr>
          <p:spPr>
            <a:xfrm>
              <a:off x="2782173" y="2522168"/>
              <a:ext cx="123576" cy="123576"/>
            </a:xfrm>
            <a:custGeom>
              <a:avLst/>
              <a:gdLst/>
              <a:ahLst/>
              <a:cxnLst/>
              <a:rect l="l" t="t" r="r" b="b"/>
              <a:pathLst>
                <a:path w="2220" h="2220" extrusionOk="0">
                  <a:moveTo>
                    <a:pt x="1126" y="1"/>
                  </a:moveTo>
                  <a:cubicBezTo>
                    <a:pt x="518" y="1"/>
                    <a:pt x="1" y="487"/>
                    <a:pt x="1" y="1095"/>
                  </a:cubicBezTo>
                  <a:cubicBezTo>
                    <a:pt x="1" y="1703"/>
                    <a:pt x="518" y="2219"/>
                    <a:pt x="1126" y="2219"/>
                  </a:cubicBezTo>
                  <a:cubicBezTo>
                    <a:pt x="1733" y="2219"/>
                    <a:pt x="2220" y="1703"/>
                    <a:pt x="2220" y="1095"/>
                  </a:cubicBezTo>
                  <a:cubicBezTo>
                    <a:pt x="2220" y="487"/>
                    <a:pt x="1733" y="1"/>
                    <a:pt x="1126" y="1"/>
                  </a:cubicBezTo>
                  <a:close/>
                </a:path>
              </a:pathLst>
            </a:custGeom>
            <a:solidFill>
              <a:srgbClr val="CE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638;p73">
              <a:extLst>
                <a:ext uri="{FF2B5EF4-FFF2-40B4-BE49-F238E27FC236}">
                  <a16:creationId xmlns:a16="http://schemas.microsoft.com/office/drawing/2014/main" id="{654533B3-A4F4-406E-94F9-1B65ADBB3BE4}"/>
                </a:ext>
              </a:extLst>
            </p:cNvPr>
            <p:cNvSpPr/>
            <p:nvPr/>
          </p:nvSpPr>
          <p:spPr>
            <a:xfrm>
              <a:off x="1736549" y="1501000"/>
              <a:ext cx="1434654" cy="743796"/>
            </a:xfrm>
            <a:custGeom>
              <a:avLst/>
              <a:gdLst/>
              <a:ahLst/>
              <a:cxnLst/>
              <a:rect l="l" t="t" r="r" b="b"/>
              <a:pathLst>
                <a:path w="25773" h="13362" extrusionOk="0">
                  <a:moveTo>
                    <a:pt x="19654" y="1"/>
                  </a:moveTo>
                  <a:cubicBezTo>
                    <a:pt x="19303" y="1"/>
                    <a:pt x="18952" y="20"/>
                    <a:pt x="18602" y="47"/>
                  </a:cubicBezTo>
                  <a:cubicBezTo>
                    <a:pt x="15593" y="321"/>
                    <a:pt x="12675" y="1142"/>
                    <a:pt x="9849" y="2175"/>
                  </a:cubicBezTo>
                  <a:cubicBezTo>
                    <a:pt x="9453" y="2297"/>
                    <a:pt x="9089" y="2449"/>
                    <a:pt x="8693" y="2449"/>
                  </a:cubicBezTo>
                  <a:cubicBezTo>
                    <a:pt x="8298" y="2449"/>
                    <a:pt x="7873" y="2236"/>
                    <a:pt x="7690" y="1871"/>
                  </a:cubicBezTo>
                  <a:cubicBezTo>
                    <a:pt x="7569" y="1567"/>
                    <a:pt x="7630" y="1202"/>
                    <a:pt x="7630" y="868"/>
                  </a:cubicBezTo>
                  <a:cubicBezTo>
                    <a:pt x="7630" y="534"/>
                    <a:pt x="7478" y="108"/>
                    <a:pt x="7143" y="47"/>
                  </a:cubicBezTo>
                  <a:cubicBezTo>
                    <a:pt x="7111" y="41"/>
                    <a:pt x="7079" y="38"/>
                    <a:pt x="7048" y="38"/>
                  </a:cubicBezTo>
                  <a:cubicBezTo>
                    <a:pt x="6783" y="38"/>
                    <a:pt x="6547" y="256"/>
                    <a:pt x="6383" y="473"/>
                  </a:cubicBezTo>
                  <a:cubicBezTo>
                    <a:pt x="5593" y="1506"/>
                    <a:pt x="5624" y="2935"/>
                    <a:pt x="5654" y="4272"/>
                  </a:cubicBezTo>
                  <a:cubicBezTo>
                    <a:pt x="5380" y="3543"/>
                    <a:pt x="5259" y="2783"/>
                    <a:pt x="5289" y="2023"/>
                  </a:cubicBezTo>
                  <a:cubicBezTo>
                    <a:pt x="5320" y="1598"/>
                    <a:pt x="5259" y="990"/>
                    <a:pt x="4833" y="959"/>
                  </a:cubicBezTo>
                  <a:cubicBezTo>
                    <a:pt x="4813" y="955"/>
                    <a:pt x="4793" y="953"/>
                    <a:pt x="4772" y="953"/>
                  </a:cubicBezTo>
                  <a:cubicBezTo>
                    <a:pt x="4641" y="953"/>
                    <a:pt x="4509" y="1032"/>
                    <a:pt x="4377" y="1111"/>
                  </a:cubicBezTo>
                  <a:cubicBezTo>
                    <a:pt x="3800" y="1537"/>
                    <a:pt x="3557" y="2297"/>
                    <a:pt x="3496" y="3026"/>
                  </a:cubicBezTo>
                  <a:cubicBezTo>
                    <a:pt x="3405" y="3665"/>
                    <a:pt x="3617" y="4546"/>
                    <a:pt x="3283" y="5093"/>
                  </a:cubicBezTo>
                  <a:cubicBezTo>
                    <a:pt x="2827" y="4637"/>
                    <a:pt x="2645" y="3756"/>
                    <a:pt x="2554" y="3148"/>
                  </a:cubicBezTo>
                  <a:cubicBezTo>
                    <a:pt x="2462" y="2661"/>
                    <a:pt x="2432" y="2023"/>
                    <a:pt x="1946" y="1810"/>
                  </a:cubicBezTo>
                  <a:cubicBezTo>
                    <a:pt x="1844" y="1760"/>
                    <a:pt x="1733" y="1736"/>
                    <a:pt x="1620" y="1736"/>
                  </a:cubicBezTo>
                  <a:cubicBezTo>
                    <a:pt x="1395" y="1736"/>
                    <a:pt x="1165" y="1831"/>
                    <a:pt x="1003" y="1993"/>
                  </a:cubicBezTo>
                  <a:cubicBezTo>
                    <a:pt x="760" y="2236"/>
                    <a:pt x="608" y="2540"/>
                    <a:pt x="517" y="2874"/>
                  </a:cubicBezTo>
                  <a:cubicBezTo>
                    <a:pt x="0" y="4698"/>
                    <a:pt x="639" y="6765"/>
                    <a:pt x="2067" y="7981"/>
                  </a:cubicBezTo>
                  <a:cubicBezTo>
                    <a:pt x="2766" y="8589"/>
                    <a:pt x="3648" y="8984"/>
                    <a:pt x="4529" y="9257"/>
                  </a:cubicBezTo>
                  <a:cubicBezTo>
                    <a:pt x="5719" y="9634"/>
                    <a:pt x="6978" y="9825"/>
                    <a:pt x="8236" y="9825"/>
                  </a:cubicBezTo>
                  <a:cubicBezTo>
                    <a:pt x="9615" y="9825"/>
                    <a:pt x="10993" y="9597"/>
                    <a:pt x="12280" y="9136"/>
                  </a:cubicBezTo>
                  <a:cubicBezTo>
                    <a:pt x="14560" y="8345"/>
                    <a:pt x="16596" y="6856"/>
                    <a:pt x="18967" y="6522"/>
                  </a:cubicBezTo>
                  <a:cubicBezTo>
                    <a:pt x="19215" y="6488"/>
                    <a:pt x="19467" y="6468"/>
                    <a:pt x="19719" y="6468"/>
                  </a:cubicBezTo>
                  <a:cubicBezTo>
                    <a:pt x="20363" y="6468"/>
                    <a:pt x="21004" y="6597"/>
                    <a:pt x="21551" y="6947"/>
                  </a:cubicBezTo>
                  <a:cubicBezTo>
                    <a:pt x="22311" y="7434"/>
                    <a:pt x="22736" y="8285"/>
                    <a:pt x="22979" y="9136"/>
                  </a:cubicBezTo>
                  <a:cubicBezTo>
                    <a:pt x="23223" y="9987"/>
                    <a:pt x="23344" y="10899"/>
                    <a:pt x="23618" y="11750"/>
                  </a:cubicBezTo>
                  <a:cubicBezTo>
                    <a:pt x="23800" y="12266"/>
                    <a:pt x="24286" y="13330"/>
                    <a:pt x="24955" y="13361"/>
                  </a:cubicBezTo>
                  <a:cubicBezTo>
                    <a:pt x="24963" y="13361"/>
                    <a:pt x="24971" y="13361"/>
                    <a:pt x="24979" y="13361"/>
                  </a:cubicBezTo>
                  <a:cubicBezTo>
                    <a:pt x="25772" y="13361"/>
                    <a:pt x="25594" y="11836"/>
                    <a:pt x="25624" y="11324"/>
                  </a:cubicBezTo>
                  <a:cubicBezTo>
                    <a:pt x="25685" y="9379"/>
                    <a:pt x="25502" y="7403"/>
                    <a:pt x="25138" y="5488"/>
                  </a:cubicBezTo>
                  <a:cubicBezTo>
                    <a:pt x="24925" y="4485"/>
                    <a:pt x="24651" y="3482"/>
                    <a:pt x="24165" y="2570"/>
                  </a:cubicBezTo>
                  <a:cubicBezTo>
                    <a:pt x="23679" y="1658"/>
                    <a:pt x="22949" y="868"/>
                    <a:pt x="22007" y="443"/>
                  </a:cubicBezTo>
                  <a:cubicBezTo>
                    <a:pt x="21264" y="103"/>
                    <a:pt x="20463" y="1"/>
                    <a:pt x="196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639;p73">
              <a:extLst>
                <a:ext uri="{FF2B5EF4-FFF2-40B4-BE49-F238E27FC236}">
                  <a16:creationId xmlns:a16="http://schemas.microsoft.com/office/drawing/2014/main" id="{F808DD2C-F73D-449D-9567-E8F0A76A1604}"/>
                </a:ext>
              </a:extLst>
            </p:cNvPr>
            <p:cNvSpPr/>
            <p:nvPr/>
          </p:nvSpPr>
          <p:spPr>
            <a:xfrm>
              <a:off x="2756789" y="2204490"/>
              <a:ext cx="208187" cy="65629"/>
            </a:xfrm>
            <a:custGeom>
              <a:avLst/>
              <a:gdLst/>
              <a:ahLst/>
              <a:cxnLst/>
              <a:rect l="l" t="t" r="r" b="b"/>
              <a:pathLst>
                <a:path w="3740" h="1179" extrusionOk="0">
                  <a:moveTo>
                    <a:pt x="2090" y="1"/>
                  </a:moveTo>
                  <a:cubicBezTo>
                    <a:pt x="1992" y="1"/>
                    <a:pt x="1893" y="8"/>
                    <a:pt x="1794" y="24"/>
                  </a:cubicBezTo>
                  <a:cubicBezTo>
                    <a:pt x="1430" y="54"/>
                    <a:pt x="1065" y="176"/>
                    <a:pt x="761" y="388"/>
                  </a:cubicBezTo>
                  <a:cubicBezTo>
                    <a:pt x="457" y="601"/>
                    <a:pt x="183" y="844"/>
                    <a:pt x="1" y="1179"/>
                  </a:cubicBezTo>
                  <a:cubicBezTo>
                    <a:pt x="578" y="784"/>
                    <a:pt x="1186" y="449"/>
                    <a:pt x="1855" y="388"/>
                  </a:cubicBezTo>
                  <a:cubicBezTo>
                    <a:pt x="1931" y="381"/>
                    <a:pt x="2009" y="377"/>
                    <a:pt x="2088" y="377"/>
                  </a:cubicBezTo>
                  <a:cubicBezTo>
                    <a:pt x="2324" y="377"/>
                    <a:pt x="2569" y="411"/>
                    <a:pt x="2797" y="480"/>
                  </a:cubicBezTo>
                  <a:cubicBezTo>
                    <a:pt x="2949" y="510"/>
                    <a:pt x="3101" y="601"/>
                    <a:pt x="3284" y="662"/>
                  </a:cubicBezTo>
                  <a:cubicBezTo>
                    <a:pt x="3436" y="723"/>
                    <a:pt x="3588" y="814"/>
                    <a:pt x="3740" y="875"/>
                  </a:cubicBezTo>
                  <a:cubicBezTo>
                    <a:pt x="3527" y="601"/>
                    <a:pt x="3253" y="358"/>
                    <a:pt x="2919" y="206"/>
                  </a:cubicBezTo>
                  <a:cubicBezTo>
                    <a:pt x="2668" y="69"/>
                    <a:pt x="2383" y="1"/>
                    <a:pt x="20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640;p73">
              <a:extLst>
                <a:ext uri="{FF2B5EF4-FFF2-40B4-BE49-F238E27FC236}">
                  <a16:creationId xmlns:a16="http://schemas.microsoft.com/office/drawing/2014/main" id="{3E3D8EC6-015F-42C2-84C3-2CB4C53F3C4C}"/>
                </a:ext>
              </a:extLst>
            </p:cNvPr>
            <p:cNvSpPr/>
            <p:nvPr/>
          </p:nvSpPr>
          <p:spPr>
            <a:xfrm>
              <a:off x="2171409" y="2187178"/>
              <a:ext cx="223384" cy="67744"/>
            </a:xfrm>
            <a:custGeom>
              <a:avLst/>
              <a:gdLst/>
              <a:ahLst/>
              <a:cxnLst/>
              <a:rect l="l" t="t" r="r" b="b"/>
              <a:pathLst>
                <a:path w="4013" h="1217" extrusionOk="0">
                  <a:moveTo>
                    <a:pt x="2097" y="0"/>
                  </a:moveTo>
                  <a:cubicBezTo>
                    <a:pt x="1702" y="0"/>
                    <a:pt x="1307" y="152"/>
                    <a:pt x="942" y="304"/>
                  </a:cubicBezTo>
                  <a:cubicBezTo>
                    <a:pt x="790" y="395"/>
                    <a:pt x="608" y="487"/>
                    <a:pt x="456" y="578"/>
                  </a:cubicBezTo>
                  <a:cubicBezTo>
                    <a:pt x="274" y="699"/>
                    <a:pt x="122" y="821"/>
                    <a:pt x="0" y="943"/>
                  </a:cubicBezTo>
                  <a:cubicBezTo>
                    <a:pt x="182" y="882"/>
                    <a:pt x="365" y="821"/>
                    <a:pt x="517" y="760"/>
                  </a:cubicBezTo>
                  <a:lnTo>
                    <a:pt x="1064" y="578"/>
                  </a:lnTo>
                  <a:cubicBezTo>
                    <a:pt x="1429" y="487"/>
                    <a:pt x="1763" y="395"/>
                    <a:pt x="2128" y="395"/>
                  </a:cubicBezTo>
                  <a:cubicBezTo>
                    <a:pt x="2187" y="390"/>
                    <a:pt x="2245" y="388"/>
                    <a:pt x="2304" y="388"/>
                  </a:cubicBezTo>
                  <a:cubicBezTo>
                    <a:pt x="2943" y="388"/>
                    <a:pt x="3567" y="687"/>
                    <a:pt x="4012" y="1216"/>
                  </a:cubicBezTo>
                  <a:cubicBezTo>
                    <a:pt x="3891" y="851"/>
                    <a:pt x="3617" y="517"/>
                    <a:pt x="3283" y="304"/>
                  </a:cubicBezTo>
                  <a:cubicBezTo>
                    <a:pt x="2948" y="91"/>
                    <a:pt x="2523" y="0"/>
                    <a:pt x="2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652;p73">
              <a:extLst>
                <a:ext uri="{FF2B5EF4-FFF2-40B4-BE49-F238E27FC236}">
                  <a16:creationId xmlns:a16="http://schemas.microsoft.com/office/drawing/2014/main" id="{C8787076-B76F-4BBF-9453-D97CD7F8D3FD}"/>
                </a:ext>
              </a:extLst>
            </p:cNvPr>
            <p:cNvSpPr/>
            <p:nvPr/>
          </p:nvSpPr>
          <p:spPr>
            <a:xfrm>
              <a:off x="2288969" y="3236240"/>
              <a:ext cx="287732" cy="459459"/>
            </a:xfrm>
            <a:custGeom>
              <a:avLst/>
              <a:gdLst/>
              <a:ahLst/>
              <a:cxnLst/>
              <a:rect l="l" t="t" r="r" b="b"/>
              <a:pathLst>
                <a:path w="5169" h="8254" extrusionOk="0">
                  <a:moveTo>
                    <a:pt x="1827" y="1"/>
                  </a:moveTo>
                  <a:cubicBezTo>
                    <a:pt x="1674" y="1"/>
                    <a:pt x="1261" y="370"/>
                    <a:pt x="153" y="2204"/>
                  </a:cubicBezTo>
                  <a:cubicBezTo>
                    <a:pt x="1" y="5669"/>
                    <a:pt x="3253" y="8253"/>
                    <a:pt x="3253" y="8253"/>
                  </a:cubicBezTo>
                  <a:lnTo>
                    <a:pt x="5168" y="4545"/>
                  </a:lnTo>
                  <a:lnTo>
                    <a:pt x="1794" y="1505"/>
                  </a:lnTo>
                  <a:lnTo>
                    <a:pt x="1916" y="168"/>
                  </a:lnTo>
                  <a:cubicBezTo>
                    <a:pt x="1916" y="168"/>
                    <a:pt x="1931" y="1"/>
                    <a:pt x="18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653;p73">
              <a:extLst>
                <a:ext uri="{FF2B5EF4-FFF2-40B4-BE49-F238E27FC236}">
                  <a16:creationId xmlns:a16="http://schemas.microsoft.com/office/drawing/2014/main" id="{297AACBE-9884-4729-BCBE-0867ECC55F25}"/>
                </a:ext>
              </a:extLst>
            </p:cNvPr>
            <p:cNvSpPr/>
            <p:nvPr/>
          </p:nvSpPr>
          <p:spPr>
            <a:xfrm>
              <a:off x="2576652" y="3236240"/>
              <a:ext cx="299533" cy="459459"/>
            </a:xfrm>
            <a:custGeom>
              <a:avLst/>
              <a:gdLst/>
              <a:ahLst/>
              <a:cxnLst/>
              <a:rect l="l" t="t" r="r" b="b"/>
              <a:pathLst>
                <a:path w="5381" h="8254" extrusionOk="0">
                  <a:moveTo>
                    <a:pt x="3562" y="1"/>
                  </a:moveTo>
                  <a:cubicBezTo>
                    <a:pt x="3455" y="1"/>
                    <a:pt x="3465" y="168"/>
                    <a:pt x="3465" y="168"/>
                  </a:cubicBezTo>
                  <a:lnTo>
                    <a:pt x="3587" y="1505"/>
                  </a:lnTo>
                  <a:lnTo>
                    <a:pt x="0" y="4545"/>
                  </a:lnTo>
                  <a:lnTo>
                    <a:pt x="2128" y="8253"/>
                  </a:lnTo>
                  <a:cubicBezTo>
                    <a:pt x="2128" y="8253"/>
                    <a:pt x="5380" y="5669"/>
                    <a:pt x="5228" y="2204"/>
                  </a:cubicBezTo>
                  <a:cubicBezTo>
                    <a:pt x="4138" y="370"/>
                    <a:pt x="3721" y="1"/>
                    <a:pt x="3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E1FAA567-9EEC-42DE-A7C4-AC68FC1A9D9D}"/>
              </a:ext>
            </a:extLst>
          </p:cNvPr>
          <p:cNvGrpSpPr/>
          <p:nvPr/>
        </p:nvGrpSpPr>
        <p:grpSpPr>
          <a:xfrm>
            <a:off x="5636448" y="1843526"/>
            <a:ext cx="1748517" cy="2105324"/>
            <a:chOff x="1450750" y="1437853"/>
            <a:chExt cx="2170253" cy="2912486"/>
          </a:xfrm>
        </p:grpSpPr>
        <p:sp>
          <p:nvSpPr>
            <p:cNvPr id="114" name="Google Shape;1690;p74">
              <a:hlinkClick r:id="" action="ppaction://noaction"/>
              <a:extLst>
                <a:ext uri="{FF2B5EF4-FFF2-40B4-BE49-F238E27FC236}">
                  <a16:creationId xmlns:a16="http://schemas.microsoft.com/office/drawing/2014/main" id="{D8D92AC6-9B78-40DF-978E-777E5881E3DD}"/>
                </a:ext>
              </a:extLst>
            </p:cNvPr>
            <p:cNvSpPr/>
            <p:nvPr/>
          </p:nvSpPr>
          <p:spPr>
            <a:xfrm>
              <a:off x="1509482" y="1437853"/>
              <a:ext cx="2111521" cy="1955974"/>
            </a:xfrm>
            <a:custGeom>
              <a:avLst/>
              <a:gdLst/>
              <a:ahLst/>
              <a:cxnLst/>
              <a:rect l="l" t="t" r="r" b="b"/>
              <a:pathLst>
                <a:path w="32332" h="30887" extrusionOk="0">
                  <a:moveTo>
                    <a:pt x="16381" y="1"/>
                  </a:moveTo>
                  <a:cubicBezTo>
                    <a:pt x="0" y="1"/>
                    <a:pt x="2767" y="27024"/>
                    <a:pt x="4276" y="30887"/>
                  </a:cubicBezTo>
                  <a:cubicBezTo>
                    <a:pt x="4276" y="30887"/>
                    <a:pt x="10893" y="29679"/>
                    <a:pt x="17499" y="29679"/>
                  </a:cubicBezTo>
                  <a:cubicBezTo>
                    <a:pt x="20609" y="29679"/>
                    <a:pt x="23717" y="29947"/>
                    <a:pt x="26131" y="30735"/>
                  </a:cubicBezTo>
                  <a:cubicBezTo>
                    <a:pt x="28137" y="25537"/>
                    <a:pt x="32332" y="370"/>
                    <a:pt x="16739" y="5"/>
                  </a:cubicBezTo>
                  <a:cubicBezTo>
                    <a:pt x="16618" y="2"/>
                    <a:pt x="16499" y="1"/>
                    <a:pt x="16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663;p74">
              <a:extLst>
                <a:ext uri="{FF2B5EF4-FFF2-40B4-BE49-F238E27FC236}">
                  <a16:creationId xmlns:a16="http://schemas.microsoft.com/office/drawing/2014/main" id="{C215E560-DABD-42BD-8A2A-01BD92788688}"/>
                </a:ext>
              </a:extLst>
            </p:cNvPr>
            <p:cNvSpPr/>
            <p:nvPr/>
          </p:nvSpPr>
          <p:spPr>
            <a:xfrm>
              <a:off x="1450750" y="3306585"/>
              <a:ext cx="2162065" cy="1043754"/>
            </a:xfrm>
            <a:custGeom>
              <a:avLst/>
              <a:gdLst/>
              <a:ahLst/>
              <a:cxnLst/>
              <a:rect l="l" t="t" r="r" b="b"/>
              <a:pathLst>
                <a:path w="37843" h="18269" extrusionOk="0">
                  <a:moveTo>
                    <a:pt x="19727" y="0"/>
                  </a:moveTo>
                  <a:cubicBezTo>
                    <a:pt x="3709" y="0"/>
                    <a:pt x="0" y="18268"/>
                    <a:pt x="0" y="18268"/>
                  </a:cubicBezTo>
                  <a:lnTo>
                    <a:pt x="37843" y="18268"/>
                  </a:lnTo>
                  <a:cubicBezTo>
                    <a:pt x="37843" y="18268"/>
                    <a:pt x="35746" y="0"/>
                    <a:pt x="19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664;p74">
              <a:extLst>
                <a:ext uri="{FF2B5EF4-FFF2-40B4-BE49-F238E27FC236}">
                  <a16:creationId xmlns:a16="http://schemas.microsoft.com/office/drawing/2014/main" id="{86DEC215-67E4-4B2E-A372-657F3CE925A3}"/>
                </a:ext>
              </a:extLst>
            </p:cNvPr>
            <p:cNvSpPr/>
            <p:nvPr/>
          </p:nvSpPr>
          <p:spPr>
            <a:xfrm>
              <a:off x="1744235" y="2216058"/>
              <a:ext cx="340395" cy="340395"/>
            </a:xfrm>
            <a:custGeom>
              <a:avLst/>
              <a:gdLst/>
              <a:ahLst/>
              <a:cxnLst/>
              <a:rect l="l" t="t" r="r" b="b"/>
              <a:pathLst>
                <a:path w="5958" h="5958" extrusionOk="0">
                  <a:moveTo>
                    <a:pt x="2979" y="0"/>
                  </a:moveTo>
                  <a:cubicBezTo>
                    <a:pt x="1338" y="0"/>
                    <a:pt x="0" y="1337"/>
                    <a:pt x="0" y="2979"/>
                  </a:cubicBezTo>
                  <a:cubicBezTo>
                    <a:pt x="0" y="4620"/>
                    <a:pt x="1338" y="5958"/>
                    <a:pt x="2979" y="5958"/>
                  </a:cubicBezTo>
                  <a:cubicBezTo>
                    <a:pt x="4620" y="5958"/>
                    <a:pt x="5958" y="4620"/>
                    <a:pt x="5958" y="2979"/>
                  </a:cubicBezTo>
                  <a:cubicBezTo>
                    <a:pt x="5958" y="1337"/>
                    <a:pt x="4620" y="0"/>
                    <a:pt x="297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665;p74">
              <a:extLst>
                <a:ext uri="{FF2B5EF4-FFF2-40B4-BE49-F238E27FC236}">
                  <a16:creationId xmlns:a16="http://schemas.microsoft.com/office/drawing/2014/main" id="{80050BEB-4BC7-4EA7-A63E-C6A8D135ACD8}"/>
                </a:ext>
              </a:extLst>
            </p:cNvPr>
            <p:cNvSpPr/>
            <p:nvPr/>
          </p:nvSpPr>
          <p:spPr>
            <a:xfrm>
              <a:off x="3004958" y="2216058"/>
              <a:ext cx="340395" cy="340395"/>
            </a:xfrm>
            <a:custGeom>
              <a:avLst/>
              <a:gdLst/>
              <a:ahLst/>
              <a:cxnLst/>
              <a:rect l="l" t="t" r="r" b="b"/>
              <a:pathLst>
                <a:path w="5958" h="5958" extrusionOk="0">
                  <a:moveTo>
                    <a:pt x="2979" y="0"/>
                  </a:moveTo>
                  <a:cubicBezTo>
                    <a:pt x="1338" y="0"/>
                    <a:pt x="0" y="1337"/>
                    <a:pt x="0" y="2979"/>
                  </a:cubicBezTo>
                  <a:cubicBezTo>
                    <a:pt x="0" y="4620"/>
                    <a:pt x="1338" y="5958"/>
                    <a:pt x="2979" y="5958"/>
                  </a:cubicBezTo>
                  <a:cubicBezTo>
                    <a:pt x="4621" y="5958"/>
                    <a:pt x="5958" y="4620"/>
                    <a:pt x="5958" y="2979"/>
                  </a:cubicBezTo>
                  <a:cubicBezTo>
                    <a:pt x="5958" y="1337"/>
                    <a:pt x="4621" y="0"/>
                    <a:pt x="297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666;p74">
              <a:extLst>
                <a:ext uri="{FF2B5EF4-FFF2-40B4-BE49-F238E27FC236}">
                  <a16:creationId xmlns:a16="http://schemas.microsoft.com/office/drawing/2014/main" id="{AB816B0A-77B4-4221-A16C-88C030F3B71F}"/>
                </a:ext>
              </a:extLst>
            </p:cNvPr>
            <p:cNvSpPr/>
            <p:nvPr/>
          </p:nvSpPr>
          <p:spPr>
            <a:xfrm>
              <a:off x="2391936" y="2625862"/>
              <a:ext cx="371704" cy="592235"/>
            </a:xfrm>
            <a:custGeom>
              <a:avLst/>
              <a:gdLst/>
              <a:ahLst/>
              <a:cxnLst/>
              <a:rect l="l" t="t" r="r" b="b"/>
              <a:pathLst>
                <a:path w="6506" h="10366" extrusionOk="0">
                  <a:moveTo>
                    <a:pt x="6019" y="0"/>
                  </a:moveTo>
                  <a:lnTo>
                    <a:pt x="852" y="700"/>
                  </a:lnTo>
                  <a:lnTo>
                    <a:pt x="1" y="10365"/>
                  </a:lnTo>
                  <a:cubicBezTo>
                    <a:pt x="1703" y="10153"/>
                    <a:pt x="4499" y="9362"/>
                    <a:pt x="6505" y="6596"/>
                  </a:cubicBezTo>
                  <a:lnTo>
                    <a:pt x="601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667;p74">
              <a:extLst>
                <a:ext uri="{FF2B5EF4-FFF2-40B4-BE49-F238E27FC236}">
                  <a16:creationId xmlns:a16="http://schemas.microsoft.com/office/drawing/2014/main" id="{3949CBDE-E436-4D1B-A06F-A8CA566690B4}"/>
                </a:ext>
              </a:extLst>
            </p:cNvPr>
            <p:cNvSpPr/>
            <p:nvPr/>
          </p:nvSpPr>
          <p:spPr>
            <a:xfrm>
              <a:off x="1978806" y="1533288"/>
              <a:ext cx="1187899" cy="1425170"/>
            </a:xfrm>
            <a:custGeom>
              <a:avLst/>
              <a:gdLst/>
              <a:ahLst/>
              <a:cxnLst/>
              <a:rect l="l" t="t" r="r" b="b"/>
              <a:pathLst>
                <a:path w="20792" h="24945" extrusionOk="0">
                  <a:moveTo>
                    <a:pt x="11089" y="1"/>
                  </a:moveTo>
                  <a:cubicBezTo>
                    <a:pt x="9002" y="1"/>
                    <a:pt x="65" y="689"/>
                    <a:pt x="92" y="12475"/>
                  </a:cubicBezTo>
                  <a:cubicBezTo>
                    <a:pt x="0" y="14056"/>
                    <a:pt x="92" y="14542"/>
                    <a:pt x="244" y="16092"/>
                  </a:cubicBezTo>
                  <a:cubicBezTo>
                    <a:pt x="608" y="19223"/>
                    <a:pt x="2098" y="21928"/>
                    <a:pt x="4925" y="23448"/>
                  </a:cubicBezTo>
                  <a:cubicBezTo>
                    <a:pt x="6673" y="24388"/>
                    <a:pt x="8816" y="24944"/>
                    <a:pt x="10917" y="24944"/>
                  </a:cubicBezTo>
                  <a:cubicBezTo>
                    <a:pt x="12212" y="24944"/>
                    <a:pt x="13491" y="24732"/>
                    <a:pt x="14651" y="24269"/>
                  </a:cubicBezTo>
                  <a:cubicBezTo>
                    <a:pt x="16992" y="23296"/>
                    <a:pt x="18785" y="21563"/>
                    <a:pt x="19727" y="19253"/>
                  </a:cubicBezTo>
                  <a:cubicBezTo>
                    <a:pt x="20761" y="16639"/>
                    <a:pt x="20791" y="13265"/>
                    <a:pt x="20639" y="10408"/>
                  </a:cubicBezTo>
                  <a:cubicBezTo>
                    <a:pt x="20137" y="156"/>
                    <a:pt x="11996" y="13"/>
                    <a:pt x="11540" y="13"/>
                  </a:cubicBezTo>
                  <a:cubicBezTo>
                    <a:pt x="11527" y="13"/>
                    <a:pt x="11520" y="13"/>
                    <a:pt x="11520" y="13"/>
                  </a:cubicBezTo>
                  <a:cubicBezTo>
                    <a:pt x="11520" y="13"/>
                    <a:pt x="11364" y="1"/>
                    <a:pt x="1108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668;p74">
              <a:extLst>
                <a:ext uri="{FF2B5EF4-FFF2-40B4-BE49-F238E27FC236}">
                  <a16:creationId xmlns:a16="http://schemas.microsoft.com/office/drawing/2014/main" id="{8D54D826-FB85-4F06-AF3A-681AB6646C31}"/>
                </a:ext>
              </a:extLst>
            </p:cNvPr>
            <p:cNvSpPr/>
            <p:nvPr/>
          </p:nvSpPr>
          <p:spPr>
            <a:xfrm>
              <a:off x="2371140" y="3002702"/>
              <a:ext cx="425466" cy="604348"/>
            </a:xfrm>
            <a:custGeom>
              <a:avLst/>
              <a:gdLst/>
              <a:ahLst/>
              <a:cxnLst/>
              <a:rect l="l" t="t" r="r" b="b"/>
              <a:pathLst>
                <a:path w="7447" h="10578" extrusionOk="0">
                  <a:moveTo>
                    <a:pt x="6869" y="0"/>
                  </a:moveTo>
                  <a:cubicBezTo>
                    <a:pt x="4863" y="2766"/>
                    <a:pt x="2067" y="3557"/>
                    <a:pt x="365" y="3769"/>
                  </a:cubicBezTo>
                  <a:lnTo>
                    <a:pt x="0" y="7994"/>
                  </a:lnTo>
                  <a:cubicBezTo>
                    <a:pt x="0" y="7994"/>
                    <a:pt x="152" y="10122"/>
                    <a:pt x="3587" y="10548"/>
                  </a:cubicBezTo>
                  <a:cubicBezTo>
                    <a:pt x="3766" y="10568"/>
                    <a:pt x="3937" y="10578"/>
                    <a:pt x="4100" y="10578"/>
                  </a:cubicBezTo>
                  <a:cubicBezTo>
                    <a:pt x="7065" y="10578"/>
                    <a:pt x="7447" y="7356"/>
                    <a:pt x="7447" y="7356"/>
                  </a:cubicBezTo>
                  <a:lnTo>
                    <a:pt x="686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669;p74">
              <a:extLst>
                <a:ext uri="{FF2B5EF4-FFF2-40B4-BE49-F238E27FC236}">
                  <a16:creationId xmlns:a16="http://schemas.microsoft.com/office/drawing/2014/main" id="{57663BE4-D5B6-4377-8D3C-F8C2CF95325E}"/>
                </a:ext>
              </a:extLst>
            </p:cNvPr>
            <p:cNvSpPr/>
            <p:nvPr/>
          </p:nvSpPr>
          <p:spPr>
            <a:xfrm>
              <a:off x="2249564" y="2285472"/>
              <a:ext cx="59075" cy="121635"/>
            </a:xfrm>
            <a:custGeom>
              <a:avLst/>
              <a:gdLst/>
              <a:ahLst/>
              <a:cxnLst/>
              <a:rect l="l" t="t" r="r" b="b"/>
              <a:pathLst>
                <a:path w="1034" h="2129" extrusionOk="0">
                  <a:moveTo>
                    <a:pt x="517" y="1"/>
                  </a:moveTo>
                  <a:cubicBezTo>
                    <a:pt x="243" y="1"/>
                    <a:pt x="0" y="487"/>
                    <a:pt x="0" y="1065"/>
                  </a:cubicBezTo>
                  <a:cubicBezTo>
                    <a:pt x="0" y="1642"/>
                    <a:pt x="243" y="2129"/>
                    <a:pt x="517" y="2129"/>
                  </a:cubicBezTo>
                  <a:cubicBezTo>
                    <a:pt x="821" y="2129"/>
                    <a:pt x="1034" y="1642"/>
                    <a:pt x="1034" y="1065"/>
                  </a:cubicBezTo>
                  <a:cubicBezTo>
                    <a:pt x="1034" y="487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670;p74">
              <a:extLst>
                <a:ext uri="{FF2B5EF4-FFF2-40B4-BE49-F238E27FC236}">
                  <a16:creationId xmlns:a16="http://schemas.microsoft.com/office/drawing/2014/main" id="{5E9BEDD1-C3D5-4915-9446-9649FC3C6B1F}"/>
                </a:ext>
              </a:extLst>
            </p:cNvPr>
            <p:cNvSpPr/>
            <p:nvPr/>
          </p:nvSpPr>
          <p:spPr>
            <a:xfrm>
              <a:off x="2806997" y="2295928"/>
              <a:ext cx="60846" cy="121578"/>
            </a:xfrm>
            <a:custGeom>
              <a:avLst/>
              <a:gdLst/>
              <a:ahLst/>
              <a:cxnLst/>
              <a:rect l="l" t="t" r="r" b="b"/>
              <a:pathLst>
                <a:path w="1065" h="2128" extrusionOk="0">
                  <a:moveTo>
                    <a:pt x="517" y="0"/>
                  </a:moveTo>
                  <a:cubicBezTo>
                    <a:pt x="243" y="0"/>
                    <a:pt x="0" y="487"/>
                    <a:pt x="0" y="1064"/>
                  </a:cubicBezTo>
                  <a:cubicBezTo>
                    <a:pt x="0" y="1642"/>
                    <a:pt x="243" y="2128"/>
                    <a:pt x="517" y="2128"/>
                  </a:cubicBezTo>
                  <a:cubicBezTo>
                    <a:pt x="821" y="2128"/>
                    <a:pt x="1064" y="1642"/>
                    <a:pt x="1064" y="1064"/>
                  </a:cubicBezTo>
                  <a:cubicBezTo>
                    <a:pt x="1064" y="487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691;p74">
              <a:hlinkClick r:id="" action="ppaction://noaction"/>
              <a:extLst>
                <a:ext uri="{FF2B5EF4-FFF2-40B4-BE49-F238E27FC236}">
                  <a16:creationId xmlns:a16="http://schemas.microsoft.com/office/drawing/2014/main" id="{E3CE672C-BCFF-4C83-B850-815C16BCD8EF}"/>
                </a:ext>
              </a:extLst>
            </p:cNvPr>
            <p:cNvSpPr/>
            <p:nvPr/>
          </p:nvSpPr>
          <p:spPr>
            <a:xfrm>
              <a:off x="1830306" y="1472769"/>
              <a:ext cx="1419518" cy="778916"/>
            </a:xfrm>
            <a:custGeom>
              <a:avLst/>
              <a:gdLst/>
              <a:ahLst/>
              <a:cxnLst/>
              <a:rect l="l" t="t" r="r" b="b"/>
              <a:pathLst>
                <a:path w="22646" h="10571" extrusionOk="0">
                  <a:moveTo>
                    <a:pt x="12210" y="1"/>
                  </a:moveTo>
                  <a:cubicBezTo>
                    <a:pt x="11841" y="1"/>
                    <a:pt x="11459" y="18"/>
                    <a:pt x="11064" y="54"/>
                  </a:cubicBezTo>
                  <a:cubicBezTo>
                    <a:pt x="8937" y="236"/>
                    <a:pt x="7113" y="1483"/>
                    <a:pt x="5532" y="2729"/>
                  </a:cubicBezTo>
                  <a:cubicBezTo>
                    <a:pt x="1946" y="5525"/>
                    <a:pt x="365" y="9720"/>
                    <a:pt x="0" y="10571"/>
                  </a:cubicBezTo>
                  <a:cubicBezTo>
                    <a:pt x="0" y="10571"/>
                    <a:pt x="11520" y="9477"/>
                    <a:pt x="11733" y="2972"/>
                  </a:cubicBezTo>
                  <a:cubicBezTo>
                    <a:pt x="12645" y="8474"/>
                    <a:pt x="17599" y="9112"/>
                    <a:pt x="22645" y="10237"/>
                  </a:cubicBezTo>
                  <a:cubicBezTo>
                    <a:pt x="22645" y="10237"/>
                    <a:pt x="21187" y="1"/>
                    <a:pt x="12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1671;p74">
              <a:extLst>
                <a:ext uri="{FF2B5EF4-FFF2-40B4-BE49-F238E27FC236}">
                  <a16:creationId xmlns:a16="http://schemas.microsoft.com/office/drawing/2014/main" id="{AD6C524C-B0DD-40BD-B31B-7383346F8EDA}"/>
                </a:ext>
              </a:extLst>
            </p:cNvPr>
            <p:cNvSpPr/>
            <p:nvPr/>
          </p:nvSpPr>
          <p:spPr>
            <a:xfrm>
              <a:off x="2478776" y="2386195"/>
              <a:ext cx="74729" cy="80157"/>
            </a:xfrm>
            <a:custGeom>
              <a:avLst/>
              <a:gdLst/>
              <a:ahLst/>
              <a:cxnLst/>
              <a:rect l="l" t="t" r="r" b="b"/>
              <a:pathLst>
                <a:path w="1308" h="1403" extrusionOk="0">
                  <a:moveTo>
                    <a:pt x="1308" y="1"/>
                  </a:moveTo>
                  <a:lnTo>
                    <a:pt x="1308" y="1"/>
                  </a:lnTo>
                  <a:cubicBezTo>
                    <a:pt x="1064" y="31"/>
                    <a:pt x="821" y="92"/>
                    <a:pt x="608" y="214"/>
                  </a:cubicBezTo>
                  <a:cubicBezTo>
                    <a:pt x="487" y="244"/>
                    <a:pt x="365" y="335"/>
                    <a:pt x="274" y="396"/>
                  </a:cubicBezTo>
                  <a:cubicBezTo>
                    <a:pt x="153" y="487"/>
                    <a:pt x="61" y="609"/>
                    <a:pt x="31" y="791"/>
                  </a:cubicBezTo>
                  <a:cubicBezTo>
                    <a:pt x="1" y="1004"/>
                    <a:pt x="153" y="1156"/>
                    <a:pt x="244" y="1217"/>
                  </a:cubicBezTo>
                  <a:cubicBezTo>
                    <a:pt x="365" y="1308"/>
                    <a:pt x="487" y="1369"/>
                    <a:pt x="639" y="1399"/>
                  </a:cubicBezTo>
                  <a:cubicBezTo>
                    <a:pt x="662" y="1402"/>
                    <a:pt x="686" y="1403"/>
                    <a:pt x="709" y="1403"/>
                  </a:cubicBezTo>
                  <a:cubicBezTo>
                    <a:pt x="958" y="1403"/>
                    <a:pt x="1196" y="1259"/>
                    <a:pt x="1308" y="1065"/>
                  </a:cubicBezTo>
                  <a:lnTo>
                    <a:pt x="1308" y="1065"/>
                  </a:lnTo>
                  <a:cubicBezTo>
                    <a:pt x="1152" y="1154"/>
                    <a:pt x="980" y="1210"/>
                    <a:pt x="827" y="1210"/>
                  </a:cubicBezTo>
                  <a:cubicBezTo>
                    <a:pt x="771" y="1210"/>
                    <a:pt x="718" y="1203"/>
                    <a:pt x="669" y="1186"/>
                  </a:cubicBezTo>
                  <a:cubicBezTo>
                    <a:pt x="578" y="1156"/>
                    <a:pt x="487" y="1095"/>
                    <a:pt x="426" y="1004"/>
                  </a:cubicBezTo>
                  <a:cubicBezTo>
                    <a:pt x="335" y="943"/>
                    <a:pt x="304" y="882"/>
                    <a:pt x="304" y="822"/>
                  </a:cubicBezTo>
                  <a:cubicBezTo>
                    <a:pt x="304" y="700"/>
                    <a:pt x="517" y="518"/>
                    <a:pt x="700" y="396"/>
                  </a:cubicBezTo>
                  <a:cubicBezTo>
                    <a:pt x="912" y="274"/>
                    <a:pt x="1095" y="153"/>
                    <a:pt x="1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672;p74">
              <a:extLst>
                <a:ext uri="{FF2B5EF4-FFF2-40B4-BE49-F238E27FC236}">
                  <a16:creationId xmlns:a16="http://schemas.microsoft.com/office/drawing/2014/main" id="{E1160B04-4953-45DC-8654-EA4EEDD84F46}"/>
                </a:ext>
              </a:extLst>
            </p:cNvPr>
            <p:cNvSpPr/>
            <p:nvPr/>
          </p:nvSpPr>
          <p:spPr>
            <a:xfrm>
              <a:off x="2471806" y="2547706"/>
              <a:ext cx="165056" cy="49020"/>
            </a:xfrm>
            <a:custGeom>
              <a:avLst/>
              <a:gdLst/>
              <a:ahLst/>
              <a:cxnLst/>
              <a:rect l="l" t="t" r="r" b="b"/>
              <a:pathLst>
                <a:path w="2889" h="858" extrusionOk="0">
                  <a:moveTo>
                    <a:pt x="2889" y="1"/>
                  </a:moveTo>
                  <a:cubicBezTo>
                    <a:pt x="2676" y="183"/>
                    <a:pt x="2433" y="335"/>
                    <a:pt x="2189" y="426"/>
                  </a:cubicBezTo>
                  <a:cubicBezTo>
                    <a:pt x="2013" y="527"/>
                    <a:pt x="1795" y="586"/>
                    <a:pt x="1587" y="586"/>
                  </a:cubicBezTo>
                  <a:cubicBezTo>
                    <a:pt x="1544" y="586"/>
                    <a:pt x="1502" y="583"/>
                    <a:pt x="1460" y="578"/>
                  </a:cubicBezTo>
                  <a:cubicBezTo>
                    <a:pt x="1217" y="578"/>
                    <a:pt x="943" y="487"/>
                    <a:pt x="700" y="396"/>
                  </a:cubicBezTo>
                  <a:cubicBezTo>
                    <a:pt x="457" y="305"/>
                    <a:pt x="214" y="183"/>
                    <a:pt x="1" y="1"/>
                  </a:cubicBezTo>
                  <a:lnTo>
                    <a:pt x="1" y="1"/>
                  </a:lnTo>
                  <a:cubicBezTo>
                    <a:pt x="305" y="487"/>
                    <a:pt x="852" y="821"/>
                    <a:pt x="1460" y="852"/>
                  </a:cubicBezTo>
                  <a:cubicBezTo>
                    <a:pt x="1499" y="856"/>
                    <a:pt x="1538" y="858"/>
                    <a:pt x="1578" y="858"/>
                  </a:cubicBezTo>
                  <a:cubicBezTo>
                    <a:pt x="1841" y="858"/>
                    <a:pt x="2099" y="771"/>
                    <a:pt x="2311" y="639"/>
                  </a:cubicBezTo>
                  <a:cubicBezTo>
                    <a:pt x="2433" y="578"/>
                    <a:pt x="2524" y="457"/>
                    <a:pt x="2645" y="365"/>
                  </a:cubicBezTo>
                  <a:cubicBezTo>
                    <a:pt x="2737" y="244"/>
                    <a:pt x="2828" y="122"/>
                    <a:pt x="2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673;p74">
              <a:extLst>
                <a:ext uri="{FF2B5EF4-FFF2-40B4-BE49-F238E27FC236}">
                  <a16:creationId xmlns:a16="http://schemas.microsoft.com/office/drawing/2014/main" id="{ECB55AE7-E948-49CE-8C70-3ED1D4DB3932}"/>
                </a:ext>
              </a:extLst>
            </p:cNvPr>
            <p:cNvSpPr/>
            <p:nvPr/>
          </p:nvSpPr>
          <p:spPr>
            <a:xfrm>
              <a:off x="2152326" y="2485205"/>
              <a:ext cx="128548" cy="126834"/>
            </a:xfrm>
            <a:custGeom>
              <a:avLst/>
              <a:gdLst/>
              <a:ahLst/>
              <a:cxnLst/>
              <a:rect l="l" t="t" r="r" b="b"/>
              <a:pathLst>
                <a:path w="2250" h="2220" extrusionOk="0">
                  <a:moveTo>
                    <a:pt x="1125" y="0"/>
                  </a:moveTo>
                  <a:cubicBezTo>
                    <a:pt x="517" y="0"/>
                    <a:pt x="0" y="487"/>
                    <a:pt x="0" y="1095"/>
                  </a:cubicBezTo>
                  <a:cubicBezTo>
                    <a:pt x="0" y="1733"/>
                    <a:pt x="517" y="2219"/>
                    <a:pt x="1125" y="2219"/>
                  </a:cubicBezTo>
                  <a:cubicBezTo>
                    <a:pt x="1733" y="2219"/>
                    <a:pt x="2249" y="1733"/>
                    <a:pt x="2249" y="1095"/>
                  </a:cubicBezTo>
                  <a:cubicBezTo>
                    <a:pt x="2249" y="48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CE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674;p74">
              <a:extLst>
                <a:ext uri="{FF2B5EF4-FFF2-40B4-BE49-F238E27FC236}">
                  <a16:creationId xmlns:a16="http://schemas.microsoft.com/office/drawing/2014/main" id="{BF826170-FD0A-40AA-A36B-7DBCE8C5D4B5}"/>
                </a:ext>
              </a:extLst>
            </p:cNvPr>
            <p:cNvSpPr/>
            <p:nvPr/>
          </p:nvSpPr>
          <p:spPr>
            <a:xfrm>
              <a:off x="2803512" y="2493889"/>
              <a:ext cx="126834" cy="126834"/>
            </a:xfrm>
            <a:custGeom>
              <a:avLst/>
              <a:gdLst/>
              <a:ahLst/>
              <a:cxnLst/>
              <a:rect l="l" t="t" r="r" b="b"/>
              <a:pathLst>
                <a:path w="2220" h="2220" extrusionOk="0">
                  <a:moveTo>
                    <a:pt x="1125" y="0"/>
                  </a:moveTo>
                  <a:cubicBezTo>
                    <a:pt x="517" y="0"/>
                    <a:pt x="1" y="517"/>
                    <a:pt x="1" y="1125"/>
                  </a:cubicBezTo>
                  <a:cubicBezTo>
                    <a:pt x="1" y="1733"/>
                    <a:pt x="517" y="2219"/>
                    <a:pt x="1125" y="2219"/>
                  </a:cubicBezTo>
                  <a:cubicBezTo>
                    <a:pt x="1733" y="221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CE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675;p74">
              <a:extLst>
                <a:ext uri="{FF2B5EF4-FFF2-40B4-BE49-F238E27FC236}">
                  <a16:creationId xmlns:a16="http://schemas.microsoft.com/office/drawing/2014/main" id="{60A15617-E0F6-4197-8A37-40770E77EEB8}"/>
                </a:ext>
              </a:extLst>
            </p:cNvPr>
            <p:cNvSpPr/>
            <p:nvPr/>
          </p:nvSpPr>
          <p:spPr>
            <a:xfrm>
              <a:off x="2770547" y="2167324"/>
              <a:ext cx="168484" cy="50505"/>
            </a:xfrm>
            <a:custGeom>
              <a:avLst/>
              <a:gdLst/>
              <a:ahLst/>
              <a:cxnLst/>
              <a:rect l="l" t="t" r="r" b="b"/>
              <a:pathLst>
                <a:path w="2949" h="884" extrusionOk="0">
                  <a:moveTo>
                    <a:pt x="1390" y="0"/>
                  </a:moveTo>
                  <a:cubicBezTo>
                    <a:pt x="779" y="0"/>
                    <a:pt x="234" y="385"/>
                    <a:pt x="0" y="883"/>
                  </a:cubicBezTo>
                  <a:cubicBezTo>
                    <a:pt x="243" y="731"/>
                    <a:pt x="486" y="610"/>
                    <a:pt x="730" y="519"/>
                  </a:cubicBezTo>
                  <a:cubicBezTo>
                    <a:pt x="930" y="444"/>
                    <a:pt x="1130" y="389"/>
                    <a:pt x="1330" y="389"/>
                  </a:cubicBezTo>
                  <a:cubicBezTo>
                    <a:pt x="1373" y="389"/>
                    <a:pt x="1416" y="392"/>
                    <a:pt x="1459" y="397"/>
                  </a:cubicBezTo>
                  <a:cubicBezTo>
                    <a:pt x="1702" y="397"/>
                    <a:pt x="1945" y="458"/>
                    <a:pt x="2189" y="549"/>
                  </a:cubicBezTo>
                  <a:cubicBezTo>
                    <a:pt x="2310" y="580"/>
                    <a:pt x="2432" y="671"/>
                    <a:pt x="2553" y="701"/>
                  </a:cubicBezTo>
                  <a:cubicBezTo>
                    <a:pt x="2675" y="762"/>
                    <a:pt x="2796" y="853"/>
                    <a:pt x="2948" y="883"/>
                  </a:cubicBezTo>
                  <a:cubicBezTo>
                    <a:pt x="2857" y="792"/>
                    <a:pt x="2766" y="671"/>
                    <a:pt x="2675" y="549"/>
                  </a:cubicBezTo>
                  <a:cubicBezTo>
                    <a:pt x="2553" y="458"/>
                    <a:pt x="2462" y="367"/>
                    <a:pt x="2310" y="276"/>
                  </a:cubicBezTo>
                  <a:cubicBezTo>
                    <a:pt x="2067" y="124"/>
                    <a:pt x="1763" y="32"/>
                    <a:pt x="1459" y="2"/>
                  </a:cubicBezTo>
                  <a:cubicBezTo>
                    <a:pt x="1436" y="1"/>
                    <a:pt x="1413" y="0"/>
                    <a:pt x="1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676;p74">
              <a:extLst>
                <a:ext uri="{FF2B5EF4-FFF2-40B4-BE49-F238E27FC236}">
                  <a16:creationId xmlns:a16="http://schemas.microsoft.com/office/drawing/2014/main" id="{A4186448-B349-4FC6-B8CF-8BABB4B7BF0E}"/>
                </a:ext>
              </a:extLst>
            </p:cNvPr>
            <p:cNvSpPr/>
            <p:nvPr/>
          </p:nvSpPr>
          <p:spPr>
            <a:xfrm>
              <a:off x="2169694" y="2167324"/>
              <a:ext cx="168484" cy="50505"/>
            </a:xfrm>
            <a:custGeom>
              <a:avLst/>
              <a:gdLst/>
              <a:ahLst/>
              <a:cxnLst/>
              <a:rect l="l" t="t" r="r" b="b"/>
              <a:pathLst>
                <a:path w="2949" h="884" extrusionOk="0">
                  <a:moveTo>
                    <a:pt x="1390" y="0"/>
                  </a:moveTo>
                  <a:cubicBezTo>
                    <a:pt x="779" y="0"/>
                    <a:pt x="234" y="385"/>
                    <a:pt x="0" y="883"/>
                  </a:cubicBezTo>
                  <a:cubicBezTo>
                    <a:pt x="243" y="731"/>
                    <a:pt x="486" y="610"/>
                    <a:pt x="730" y="519"/>
                  </a:cubicBezTo>
                  <a:cubicBezTo>
                    <a:pt x="930" y="444"/>
                    <a:pt x="1130" y="389"/>
                    <a:pt x="1330" y="389"/>
                  </a:cubicBezTo>
                  <a:cubicBezTo>
                    <a:pt x="1373" y="389"/>
                    <a:pt x="1416" y="392"/>
                    <a:pt x="1459" y="397"/>
                  </a:cubicBezTo>
                  <a:cubicBezTo>
                    <a:pt x="1702" y="397"/>
                    <a:pt x="1945" y="458"/>
                    <a:pt x="2189" y="549"/>
                  </a:cubicBezTo>
                  <a:cubicBezTo>
                    <a:pt x="2310" y="580"/>
                    <a:pt x="2432" y="671"/>
                    <a:pt x="2553" y="701"/>
                  </a:cubicBezTo>
                  <a:cubicBezTo>
                    <a:pt x="2675" y="762"/>
                    <a:pt x="2797" y="853"/>
                    <a:pt x="2948" y="883"/>
                  </a:cubicBezTo>
                  <a:cubicBezTo>
                    <a:pt x="2857" y="792"/>
                    <a:pt x="2766" y="671"/>
                    <a:pt x="2675" y="549"/>
                  </a:cubicBezTo>
                  <a:cubicBezTo>
                    <a:pt x="2553" y="458"/>
                    <a:pt x="2462" y="367"/>
                    <a:pt x="2341" y="276"/>
                  </a:cubicBezTo>
                  <a:cubicBezTo>
                    <a:pt x="2067" y="124"/>
                    <a:pt x="1763" y="32"/>
                    <a:pt x="1459" y="2"/>
                  </a:cubicBezTo>
                  <a:cubicBezTo>
                    <a:pt x="1436" y="1"/>
                    <a:pt x="1413" y="0"/>
                    <a:pt x="1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678;p74">
              <a:extLst>
                <a:ext uri="{FF2B5EF4-FFF2-40B4-BE49-F238E27FC236}">
                  <a16:creationId xmlns:a16="http://schemas.microsoft.com/office/drawing/2014/main" id="{9E204B87-F398-4AAC-80A6-CFE85FFCF603}"/>
                </a:ext>
              </a:extLst>
            </p:cNvPr>
            <p:cNvSpPr/>
            <p:nvPr/>
          </p:nvSpPr>
          <p:spPr>
            <a:xfrm>
              <a:off x="1912659" y="4138364"/>
              <a:ext cx="93812" cy="92098"/>
            </a:xfrm>
            <a:custGeom>
              <a:avLst/>
              <a:gdLst/>
              <a:ahLst/>
              <a:cxnLst/>
              <a:rect l="l" t="t" r="r" b="b"/>
              <a:pathLst>
                <a:path w="1642" h="1612" extrusionOk="0">
                  <a:moveTo>
                    <a:pt x="821" y="1"/>
                  </a:moveTo>
                  <a:cubicBezTo>
                    <a:pt x="365" y="1"/>
                    <a:pt x="1" y="335"/>
                    <a:pt x="1" y="791"/>
                  </a:cubicBezTo>
                  <a:cubicBezTo>
                    <a:pt x="1" y="1247"/>
                    <a:pt x="365" y="1612"/>
                    <a:pt x="821" y="1612"/>
                  </a:cubicBezTo>
                  <a:cubicBezTo>
                    <a:pt x="1277" y="1612"/>
                    <a:pt x="1642" y="1247"/>
                    <a:pt x="1642" y="791"/>
                  </a:cubicBezTo>
                  <a:cubicBezTo>
                    <a:pt x="1642" y="335"/>
                    <a:pt x="1277" y="1"/>
                    <a:pt x="8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679;p74">
              <a:extLst>
                <a:ext uri="{FF2B5EF4-FFF2-40B4-BE49-F238E27FC236}">
                  <a16:creationId xmlns:a16="http://schemas.microsoft.com/office/drawing/2014/main" id="{6BCB0C3A-6188-4094-A839-0E4E3AA46D9C}"/>
                </a:ext>
              </a:extLst>
            </p:cNvPr>
            <p:cNvSpPr/>
            <p:nvPr/>
          </p:nvSpPr>
          <p:spPr>
            <a:xfrm>
              <a:off x="1952594" y="3593214"/>
              <a:ext cx="105981" cy="91926"/>
            </a:xfrm>
            <a:custGeom>
              <a:avLst/>
              <a:gdLst/>
              <a:ahLst/>
              <a:cxnLst/>
              <a:rect l="l" t="t" r="r" b="b"/>
              <a:pathLst>
                <a:path w="1855" h="1609" extrusionOk="0">
                  <a:moveTo>
                    <a:pt x="922" y="0"/>
                  </a:moveTo>
                  <a:cubicBezTo>
                    <a:pt x="627" y="0"/>
                    <a:pt x="343" y="174"/>
                    <a:pt x="213" y="455"/>
                  </a:cubicBezTo>
                  <a:cubicBezTo>
                    <a:pt x="1" y="850"/>
                    <a:pt x="183" y="1336"/>
                    <a:pt x="578" y="1519"/>
                  </a:cubicBezTo>
                  <a:cubicBezTo>
                    <a:pt x="692" y="1580"/>
                    <a:pt x="814" y="1608"/>
                    <a:pt x="933" y="1608"/>
                  </a:cubicBezTo>
                  <a:cubicBezTo>
                    <a:pt x="1229" y="1608"/>
                    <a:pt x="1512" y="1435"/>
                    <a:pt x="1642" y="1154"/>
                  </a:cubicBezTo>
                  <a:cubicBezTo>
                    <a:pt x="1855" y="759"/>
                    <a:pt x="1672" y="272"/>
                    <a:pt x="1277" y="90"/>
                  </a:cubicBezTo>
                  <a:cubicBezTo>
                    <a:pt x="1163" y="29"/>
                    <a:pt x="1042" y="0"/>
                    <a:pt x="9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680;p74">
              <a:extLst>
                <a:ext uri="{FF2B5EF4-FFF2-40B4-BE49-F238E27FC236}">
                  <a16:creationId xmlns:a16="http://schemas.microsoft.com/office/drawing/2014/main" id="{00344B43-EDC6-452E-B3F8-8B5CE7273B56}"/>
                </a:ext>
              </a:extLst>
            </p:cNvPr>
            <p:cNvSpPr/>
            <p:nvPr/>
          </p:nvSpPr>
          <p:spPr>
            <a:xfrm>
              <a:off x="2846932" y="4138478"/>
              <a:ext cx="104267" cy="91926"/>
            </a:xfrm>
            <a:custGeom>
              <a:avLst/>
              <a:gdLst/>
              <a:ahLst/>
              <a:cxnLst/>
              <a:rect l="l" t="t" r="r" b="b"/>
              <a:pathLst>
                <a:path w="1825" h="1609" extrusionOk="0">
                  <a:moveTo>
                    <a:pt x="908" y="0"/>
                  </a:moveTo>
                  <a:cubicBezTo>
                    <a:pt x="609" y="0"/>
                    <a:pt x="334" y="174"/>
                    <a:pt x="183" y="455"/>
                  </a:cubicBezTo>
                  <a:cubicBezTo>
                    <a:pt x="0" y="850"/>
                    <a:pt x="152" y="1336"/>
                    <a:pt x="578" y="1519"/>
                  </a:cubicBezTo>
                  <a:cubicBezTo>
                    <a:pt x="692" y="1580"/>
                    <a:pt x="813" y="1609"/>
                    <a:pt x="933" y="1609"/>
                  </a:cubicBezTo>
                  <a:cubicBezTo>
                    <a:pt x="1228" y="1609"/>
                    <a:pt x="1512" y="1435"/>
                    <a:pt x="1642" y="1154"/>
                  </a:cubicBezTo>
                  <a:cubicBezTo>
                    <a:pt x="1824" y="759"/>
                    <a:pt x="1672" y="273"/>
                    <a:pt x="1277" y="90"/>
                  </a:cubicBezTo>
                  <a:cubicBezTo>
                    <a:pt x="1154" y="29"/>
                    <a:pt x="1029" y="0"/>
                    <a:pt x="9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681;p74">
              <a:extLst>
                <a:ext uri="{FF2B5EF4-FFF2-40B4-BE49-F238E27FC236}">
                  <a16:creationId xmlns:a16="http://schemas.microsoft.com/office/drawing/2014/main" id="{68D6C0A5-F78F-4932-8829-06852D796717}"/>
                </a:ext>
              </a:extLst>
            </p:cNvPr>
            <p:cNvSpPr/>
            <p:nvPr/>
          </p:nvSpPr>
          <p:spPr>
            <a:xfrm>
              <a:off x="2478776" y="3856191"/>
              <a:ext cx="105981" cy="92155"/>
            </a:xfrm>
            <a:custGeom>
              <a:avLst/>
              <a:gdLst/>
              <a:ahLst/>
              <a:cxnLst/>
              <a:rect l="l" t="t" r="r" b="b"/>
              <a:pathLst>
                <a:path w="1855" h="1613" extrusionOk="0">
                  <a:moveTo>
                    <a:pt x="933" y="1"/>
                  </a:moveTo>
                  <a:cubicBezTo>
                    <a:pt x="634" y="1"/>
                    <a:pt x="345" y="165"/>
                    <a:pt x="213" y="472"/>
                  </a:cubicBezTo>
                  <a:cubicBezTo>
                    <a:pt x="1" y="867"/>
                    <a:pt x="183" y="1353"/>
                    <a:pt x="578" y="1536"/>
                  </a:cubicBezTo>
                  <a:cubicBezTo>
                    <a:pt x="690" y="1587"/>
                    <a:pt x="810" y="1612"/>
                    <a:pt x="927" y="1612"/>
                  </a:cubicBezTo>
                  <a:cubicBezTo>
                    <a:pt x="1225" y="1612"/>
                    <a:pt x="1511" y="1454"/>
                    <a:pt x="1642" y="1171"/>
                  </a:cubicBezTo>
                  <a:cubicBezTo>
                    <a:pt x="1855" y="745"/>
                    <a:pt x="1672" y="289"/>
                    <a:pt x="1277" y="77"/>
                  </a:cubicBezTo>
                  <a:cubicBezTo>
                    <a:pt x="1167" y="26"/>
                    <a:pt x="1049" y="1"/>
                    <a:pt x="9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682;p74">
              <a:extLst>
                <a:ext uri="{FF2B5EF4-FFF2-40B4-BE49-F238E27FC236}">
                  <a16:creationId xmlns:a16="http://schemas.microsoft.com/office/drawing/2014/main" id="{8B7FDCA6-5983-4774-A86C-5CF718358019}"/>
                </a:ext>
              </a:extLst>
            </p:cNvPr>
            <p:cNvSpPr/>
            <p:nvPr/>
          </p:nvSpPr>
          <p:spPr>
            <a:xfrm>
              <a:off x="2895551" y="3491520"/>
              <a:ext cx="104267" cy="92155"/>
            </a:xfrm>
            <a:custGeom>
              <a:avLst/>
              <a:gdLst/>
              <a:ahLst/>
              <a:cxnLst/>
              <a:rect l="l" t="t" r="r" b="b"/>
              <a:pathLst>
                <a:path w="1825" h="1613" extrusionOk="0">
                  <a:moveTo>
                    <a:pt x="902" y="1"/>
                  </a:moveTo>
                  <a:cubicBezTo>
                    <a:pt x="603" y="1"/>
                    <a:pt x="314" y="165"/>
                    <a:pt x="183" y="472"/>
                  </a:cubicBezTo>
                  <a:cubicBezTo>
                    <a:pt x="1" y="867"/>
                    <a:pt x="152" y="1353"/>
                    <a:pt x="548" y="1536"/>
                  </a:cubicBezTo>
                  <a:cubicBezTo>
                    <a:pt x="660" y="1587"/>
                    <a:pt x="779" y="1612"/>
                    <a:pt x="898" y="1612"/>
                  </a:cubicBezTo>
                  <a:cubicBezTo>
                    <a:pt x="1197" y="1612"/>
                    <a:pt x="1489" y="1454"/>
                    <a:pt x="1642" y="1171"/>
                  </a:cubicBezTo>
                  <a:cubicBezTo>
                    <a:pt x="1824" y="745"/>
                    <a:pt x="1672" y="289"/>
                    <a:pt x="1247" y="77"/>
                  </a:cubicBezTo>
                  <a:cubicBezTo>
                    <a:pt x="1136" y="26"/>
                    <a:pt x="1018" y="1"/>
                    <a:pt x="9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683;p74">
              <a:extLst>
                <a:ext uri="{FF2B5EF4-FFF2-40B4-BE49-F238E27FC236}">
                  <a16:creationId xmlns:a16="http://schemas.microsoft.com/office/drawing/2014/main" id="{0A646A95-35F9-450F-93EC-B1BB3C311537}"/>
                </a:ext>
              </a:extLst>
            </p:cNvPr>
            <p:cNvSpPr/>
            <p:nvPr/>
          </p:nvSpPr>
          <p:spPr>
            <a:xfrm>
              <a:off x="3249824" y="3904810"/>
              <a:ext cx="105981" cy="92098"/>
            </a:xfrm>
            <a:custGeom>
              <a:avLst/>
              <a:gdLst/>
              <a:ahLst/>
              <a:cxnLst/>
              <a:rect l="l" t="t" r="r" b="b"/>
              <a:pathLst>
                <a:path w="1855" h="1612" extrusionOk="0">
                  <a:moveTo>
                    <a:pt x="928" y="0"/>
                  </a:moveTo>
                  <a:cubicBezTo>
                    <a:pt x="630" y="0"/>
                    <a:pt x="344" y="158"/>
                    <a:pt x="213" y="442"/>
                  </a:cubicBezTo>
                  <a:cubicBezTo>
                    <a:pt x="0" y="837"/>
                    <a:pt x="183" y="1323"/>
                    <a:pt x="578" y="1536"/>
                  </a:cubicBezTo>
                  <a:cubicBezTo>
                    <a:pt x="688" y="1587"/>
                    <a:pt x="806" y="1612"/>
                    <a:pt x="922" y="1612"/>
                  </a:cubicBezTo>
                  <a:cubicBezTo>
                    <a:pt x="1221" y="1612"/>
                    <a:pt x="1510" y="1447"/>
                    <a:pt x="1642" y="1141"/>
                  </a:cubicBezTo>
                  <a:cubicBezTo>
                    <a:pt x="1854" y="745"/>
                    <a:pt x="1672" y="259"/>
                    <a:pt x="1277" y="77"/>
                  </a:cubicBezTo>
                  <a:cubicBezTo>
                    <a:pt x="1165" y="25"/>
                    <a:pt x="1045" y="0"/>
                    <a:pt x="9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8BB77608-34BB-4BF3-9C76-C35128ABF213}"/>
                </a:ext>
              </a:extLst>
            </p:cNvPr>
            <p:cNvGrpSpPr/>
            <p:nvPr/>
          </p:nvGrpSpPr>
          <p:grpSpPr>
            <a:xfrm>
              <a:off x="2186043" y="2198785"/>
              <a:ext cx="761641" cy="291464"/>
              <a:chOff x="5946975" y="2823427"/>
              <a:chExt cx="761641" cy="291464"/>
            </a:xfrm>
          </p:grpSpPr>
          <p:sp>
            <p:nvSpPr>
              <p:cNvPr id="137" name="Google Shape;1534;p70">
                <a:hlinkClick r:id="" action="ppaction://noaction"/>
                <a:extLst>
                  <a:ext uri="{FF2B5EF4-FFF2-40B4-BE49-F238E27FC236}">
                    <a16:creationId xmlns:a16="http://schemas.microsoft.com/office/drawing/2014/main" id="{86602864-7037-4E2D-8AEB-0B7999FC019B}"/>
                  </a:ext>
                </a:extLst>
              </p:cNvPr>
              <p:cNvSpPr/>
              <p:nvPr/>
            </p:nvSpPr>
            <p:spPr>
              <a:xfrm>
                <a:off x="5946975" y="2823427"/>
                <a:ext cx="291464" cy="291464"/>
              </a:xfrm>
              <a:custGeom>
                <a:avLst/>
                <a:gdLst/>
                <a:ahLst/>
                <a:cxnLst/>
                <a:rect l="l" t="t" r="r" b="b"/>
                <a:pathLst>
                  <a:path w="8178" h="8178" fill="none" extrusionOk="0">
                    <a:moveTo>
                      <a:pt x="8177" y="4104"/>
                    </a:moveTo>
                    <a:cubicBezTo>
                      <a:pt x="8177" y="6353"/>
                      <a:pt x="6354" y="8177"/>
                      <a:pt x="4074" y="8177"/>
                    </a:cubicBezTo>
                    <a:cubicBezTo>
                      <a:pt x="1825" y="8177"/>
                      <a:pt x="1" y="6353"/>
                      <a:pt x="1" y="4104"/>
                    </a:cubicBezTo>
                    <a:cubicBezTo>
                      <a:pt x="1" y="1824"/>
                      <a:pt x="1825" y="1"/>
                      <a:pt x="4074" y="1"/>
                    </a:cubicBezTo>
                    <a:cubicBezTo>
                      <a:pt x="6354" y="1"/>
                      <a:pt x="8177" y="1824"/>
                      <a:pt x="8177" y="41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535;p70">
                <a:hlinkClick r:id="" action="ppaction://noaction"/>
                <a:extLst>
                  <a:ext uri="{FF2B5EF4-FFF2-40B4-BE49-F238E27FC236}">
                    <a16:creationId xmlns:a16="http://schemas.microsoft.com/office/drawing/2014/main" id="{363ADBA9-BAD1-46F8-B1F0-F4059E018A71}"/>
                  </a:ext>
                </a:extLst>
              </p:cNvPr>
              <p:cNvSpPr/>
              <p:nvPr/>
            </p:nvSpPr>
            <p:spPr>
              <a:xfrm>
                <a:off x="6416083" y="2823427"/>
                <a:ext cx="292533" cy="291464"/>
              </a:xfrm>
              <a:custGeom>
                <a:avLst/>
                <a:gdLst/>
                <a:ahLst/>
                <a:cxnLst/>
                <a:rect l="l" t="t" r="r" b="b"/>
                <a:pathLst>
                  <a:path w="8208" h="8178" fill="none" extrusionOk="0">
                    <a:moveTo>
                      <a:pt x="8207" y="4104"/>
                    </a:moveTo>
                    <a:cubicBezTo>
                      <a:pt x="8207" y="6353"/>
                      <a:pt x="6353" y="8177"/>
                      <a:pt x="4104" y="8177"/>
                    </a:cubicBezTo>
                    <a:cubicBezTo>
                      <a:pt x="1854" y="8177"/>
                      <a:pt x="0" y="6353"/>
                      <a:pt x="0" y="4104"/>
                    </a:cubicBezTo>
                    <a:cubicBezTo>
                      <a:pt x="0" y="1824"/>
                      <a:pt x="1854" y="1"/>
                      <a:pt x="4104" y="1"/>
                    </a:cubicBezTo>
                    <a:cubicBezTo>
                      <a:pt x="6353" y="1"/>
                      <a:pt x="8207" y="1824"/>
                      <a:pt x="8207" y="41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536;p70">
                <a:hlinkClick r:id="" action="ppaction://noaction"/>
                <a:extLst>
                  <a:ext uri="{FF2B5EF4-FFF2-40B4-BE49-F238E27FC236}">
                    <a16:creationId xmlns:a16="http://schemas.microsoft.com/office/drawing/2014/main" id="{C11DCBCD-C63A-4D02-8174-5E378C0729D5}"/>
                  </a:ext>
                </a:extLst>
              </p:cNvPr>
              <p:cNvSpPr/>
              <p:nvPr/>
            </p:nvSpPr>
            <p:spPr>
              <a:xfrm>
                <a:off x="6236238" y="2877602"/>
                <a:ext cx="179875" cy="92129"/>
              </a:xfrm>
              <a:custGeom>
                <a:avLst/>
                <a:gdLst/>
                <a:ahLst/>
                <a:cxnLst/>
                <a:rect l="l" t="t" r="r" b="b"/>
                <a:pathLst>
                  <a:path w="5047" h="2585" fill="none" extrusionOk="0">
                    <a:moveTo>
                      <a:pt x="1" y="2371"/>
                    </a:moveTo>
                    <a:cubicBezTo>
                      <a:pt x="1" y="2371"/>
                      <a:pt x="2979" y="0"/>
                      <a:pt x="5046" y="2584"/>
                    </a:cubicBezTo>
                  </a:path>
                </a:pathLst>
              </a:custGeom>
              <a:noFill/>
              <a:ln w="19050" cap="flat" cmpd="sng">
                <a:solidFill>
                  <a:schemeClr val="accen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8A228600-1311-4915-BCF2-C8048E757EF6}"/>
              </a:ext>
            </a:extLst>
          </p:cNvPr>
          <p:cNvSpPr txBox="1"/>
          <p:nvPr/>
        </p:nvSpPr>
        <p:spPr>
          <a:xfrm>
            <a:off x="1841275" y="3890700"/>
            <a:ext cx="2107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Manjari"/>
              </a:rPr>
              <a:t>M. RIDWAN RIZKI</a:t>
            </a:r>
          </a:p>
          <a:p>
            <a:pPr algn="ctr"/>
            <a:r>
              <a:rPr lang="en-US" sz="1200" b="1" dirty="0">
                <a:latin typeface="Manjari"/>
              </a:rPr>
              <a:t>201402059</a:t>
            </a:r>
            <a:endParaRPr lang="en-ID" sz="1200" b="1" dirty="0">
              <a:latin typeface="Manjari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FF4CB9C-683F-4E70-83B8-8A42EDA8574A}"/>
              </a:ext>
            </a:extLst>
          </p:cNvPr>
          <p:cNvSpPr txBox="1"/>
          <p:nvPr/>
        </p:nvSpPr>
        <p:spPr>
          <a:xfrm>
            <a:off x="-16710" y="3883568"/>
            <a:ext cx="2028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Manjari"/>
              </a:rPr>
              <a:t>DOHARFEN F. R. PARDEDE</a:t>
            </a:r>
          </a:p>
          <a:p>
            <a:pPr algn="ctr"/>
            <a:r>
              <a:rPr lang="en-US" sz="1200" b="1" dirty="0">
                <a:latin typeface="Manjari"/>
              </a:rPr>
              <a:t>201402038</a:t>
            </a:r>
            <a:endParaRPr lang="en-ID" sz="1200" b="1" dirty="0">
              <a:latin typeface="Manjari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62FD5595-4F43-4E78-8471-85CC9C579567}"/>
              </a:ext>
            </a:extLst>
          </p:cNvPr>
          <p:cNvSpPr txBox="1"/>
          <p:nvPr/>
        </p:nvSpPr>
        <p:spPr>
          <a:xfrm>
            <a:off x="3715581" y="3891673"/>
            <a:ext cx="2028760" cy="459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Manjari"/>
              </a:rPr>
              <a:t>STEPHANI U. B. SILITONGA</a:t>
            </a:r>
          </a:p>
          <a:p>
            <a:pPr algn="ctr"/>
            <a:r>
              <a:rPr lang="en-US" sz="1200" b="1" dirty="0">
                <a:latin typeface="Manjari"/>
              </a:rPr>
              <a:t>201402068</a:t>
            </a:r>
            <a:endParaRPr lang="en-ID" sz="1200" b="1" dirty="0">
              <a:latin typeface="Manjari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D141C590-D6AF-4AB9-A000-3BBF7A2B0A1C}"/>
              </a:ext>
            </a:extLst>
          </p:cNvPr>
          <p:cNvSpPr txBox="1"/>
          <p:nvPr/>
        </p:nvSpPr>
        <p:spPr>
          <a:xfrm>
            <a:off x="5470928" y="3891142"/>
            <a:ext cx="2107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Manjari"/>
              </a:rPr>
              <a:t>HANNY M. ARITONANG</a:t>
            </a:r>
          </a:p>
          <a:p>
            <a:pPr algn="ctr"/>
            <a:r>
              <a:rPr lang="en-US" sz="1200" b="1" dirty="0">
                <a:latin typeface="Manjari"/>
              </a:rPr>
              <a:t>201402086</a:t>
            </a:r>
            <a:endParaRPr lang="en-ID" sz="1200" b="1" dirty="0">
              <a:latin typeface="Manjari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9AF7A0DB-0638-4695-80B9-34834C4C8C23}"/>
              </a:ext>
            </a:extLst>
          </p:cNvPr>
          <p:cNvSpPr txBox="1"/>
          <p:nvPr/>
        </p:nvSpPr>
        <p:spPr>
          <a:xfrm>
            <a:off x="7288868" y="3884255"/>
            <a:ext cx="2107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Manjari"/>
              </a:rPr>
              <a:t>GIDEON T. H. YUDA</a:t>
            </a:r>
          </a:p>
          <a:p>
            <a:pPr algn="ctr"/>
            <a:r>
              <a:rPr lang="en-US" sz="1200" b="1" dirty="0">
                <a:latin typeface="Manjari"/>
              </a:rPr>
              <a:t>201402116</a:t>
            </a:r>
            <a:endParaRPr lang="en-ID" sz="1200" b="1" dirty="0">
              <a:latin typeface="Manjari"/>
            </a:endParaRPr>
          </a:p>
        </p:txBody>
      </p:sp>
    </p:spTree>
    <p:extLst>
      <p:ext uri="{BB962C8B-B14F-4D97-AF65-F5344CB8AC3E}">
        <p14:creationId xmlns:p14="http://schemas.microsoft.com/office/powerpoint/2010/main" val="1082704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15102-E317-44FD-82FF-31979E3B3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0896" y="117665"/>
            <a:ext cx="2022208" cy="611325"/>
          </a:xfrm>
        </p:spPr>
        <p:txBody>
          <a:bodyPr/>
          <a:lstStyle/>
          <a:p>
            <a:r>
              <a:rPr lang="en-US" sz="2400" dirty="0"/>
              <a:t>SEARCH</a:t>
            </a:r>
            <a:endParaRPr lang="en-ID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020CD2-DCE6-41A8-8FC0-30B06C3BF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6256" y="1651608"/>
            <a:ext cx="2265971" cy="18402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4ABCFB-560B-4255-BBFA-B9682C496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30" y="965427"/>
            <a:ext cx="6287086" cy="351192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E3D1C8-471E-449A-8CEA-9A3896493034}"/>
              </a:ext>
            </a:extLst>
          </p:cNvPr>
          <p:cNvSpPr txBox="1"/>
          <p:nvPr/>
        </p:nvSpPr>
        <p:spPr>
          <a:xfrm>
            <a:off x="3166290" y="539431"/>
            <a:ext cx="28114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njari"/>
              </a:rPr>
              <a:t>Fitur search pada </a:t>
            </a:r>
            <a:r>
              <a:rPr lang="en-US" dirty="0" err="1">
                <a:latin typeface="Manjari"/>
              </a:rPr>
              <a:t>halaman</a:t>
            </a:r>
            <a:r>
              <a:rPr lang="en-US" dirty="0">
                <a:latin typeface="Manjari"/>
              </a:rPr>
              <a:t> movies </a:t>
            </a:r>
            <a:endParaRPr lang="en-ID" dirty="0">
              <a:latin typeface="Manjari"/>
            </a:endParaRPr>
          </a:p>
        </p:txBody>
      </p:sp>
    </p:spTree>
    <p:extLst>
      <p:ext uri="{BB962C8B-B14F-4D97-AF65-F5344CB8AC3E}">
        <p14:creationId xmlns:p14="http://schemas.microsoft.com/office/powerpoint/2010/main" val="208368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15102-E317-44FD-82FF-31979E3B3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0896" y="117665"/>
            <a:ext cx="2022208" cy="611325"/>
          </a:xfrm>
        </p:spPr>
        <p:txBody>
          <a:bodyPr/>
          <a:lstStyle/>
          <a:p>
            <a:r>
              <a:rPr lang="en-US" sz="2400" dirty="0"/>
              <a:t>SEARCH</a:t>
            </a:r>
            <a:endParaRPr lang="en-ID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3D1C8-471E-449A-8CEA-9A3896493034}"/>
              </a:ext>
            </a:extLst>
          </p:cNvPr>
          <p:cNvSpPr txBox="1"/>
          <p:nvPr/>
        </p:nvSpPr>
        <p:spPr>
          <a:xfrm>
            <a:off x="3166290" y="539431"/>
            <a:ext cx="2941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njari"/>
              </a:rPr>
              <a:t>Fitur search pada </a:t>
            </a:r>
            <a:r>
              <a:rPr lang="en-US" dirty="0" err="1">
                <a:latin typeface="Manjari"/>
              </a:rPr>
              <a:t>halaman</a:t>
            </a:r>
            <a:r>
              <a:rPr lang="en-US" dirty="0">
                <a:latin typeface="Manjari"/>
              </a:rPr>
              <a:t> celebrities </a:t>
            </a:r>
            <a:endParaRPr lang="en-ID" dirty="0">
              <a:latin typeface="Manja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5FFF76-82DD-444F-B242-CEA2E5BF9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1131" y="2031101"/>
            <a:ext cx="2014206" cy="17753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B7C8DD-B45F-475E-B871-671ABAB2B1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8" t="230" r="-1668" b="-230"/>
          <a:stretch/>
        </p:blipFill>
        <p:spPr>
          <a:xfrm>
            <a:off x="374940" y="1126672"/>
            <a:ext cx="6371911" cy="35842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349654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15102-E317-44FD-82FF-31979E3B3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0896" y="117665"/>
            <a:ext cx="2022208" cy="611325"/>
          </a:xfrm>
        </p:spPr>
        <p:txBody>
          <a:bodyPr/>
          <a:lstStyle/>
          <a:p>
            <a:r>
              <a:rPr lang="en-US" sz="2400" dirty="0"/>
              <a:t>SEARCH</a:t>
            </a:r>
            <a:endParaRPr lang="en-ID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3D1C8-471E-449A-8CEA-9A3896493034}"/>
              </a:ext>
            </a:extLst>
          </p:cNvPr>
          <p:cNvSpPr txBox="1"/>
          <p:nvPr/>
        </p:nvSpPr>
        <p:spPr>
          <a:xfrm>
            <a:off x="3166290" y="539431"/>
            <a:ext cx="2941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njari"/>
              </a:rPr>
              <a:t>Fitur search pada </a:t>
            </a:r>
            <a:r>
              <a:rPr lang="en-US" dirty="0" err="1">
                <a:latin typeface="Manjari"/>
              </a:rPr>
              <a:t>halaman</a:t>
            </a:r>
            <a:r>
              <a:rPr lang="en-US" dirty="0">
                <a:latin typeface="Manjari"/>
              </a:rPr>
              <a:t> blogs</a:t>
            </a:r>
            <a:endParaRPr lang="en-ID" dirty="0">
              <a:latin typeface="Manjar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8B4853-99F0-47EC-BCA8-5F78861AB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7208" y="1270857"/>
            <a:ext cx="2051143" cy="26017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A4EB150-C653-4924-AE18-4BCC97C40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706" y="983043"/>
            <a:ext cx="6437380" cy="362102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74694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49" y="138395"/>
            <a:ext cx="7717500" cy="541500"/>
          </a:xfrm>
        </p:spPr>
        <p:txBody>
          <a:bodyPr/>
          <a:lstStyle/>
          <a:p>
            <a:r>
              <a:rPr lang="en-US" sz="2400" dirty="0"/>
              <a:t>PAGINATION</a:t>
            </a:r>
            <a:endParaRPr lang="en-ID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8DE375-0F2F-4F46-B17D-69757B859A3B}"/>
              </a:ext>
            </a:extLst>
          </p:cNvPr>
          <p:cNvSpPr txBox="1"/>
          <p:nvPr/>
        </p:nvSpPr>
        <p:spPr>
          <a:xfrm>
            <a:off x="3080245" y="526007"/>
            <a:ext cx="29835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anjari"/>
              </a:rPr>
              <a:t>Fitur pagination pada </a:t>
            </a:r>
            <a:r>
              <a:rPr lang="en-US" dirty="0" err="1">
                <a:latin typeface="Manjari"/>
              </a:rPr>
              <a:t>halaman</a:t>
            </a:r>
            <a:r>
              <a:rPr lang="en-US" dirty="0">
                <a:latin typeface="Manjari"/>
              </a:rPr>
              <a:t> movies</a:t>
            </a:r>
            <a:endParaRPr lang="en-ID" dirty="0">
              <a:latin typeface="Manja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4A1098-C7A1-4075-B1E7-7074CFA2E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42" y="955472"/>
            <a:ext cx="6519314" cy="36620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B7F649-B39E-406B-8353-52D4F5153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185" y="2914951"/>
            <a:ext cx="5799473" cy="190146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1581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38396"/>
            <a:ext cx="7717500" cy="541500"/>
          </a:xfrm>
        </p:spPr>
        <p:txBody>
          <a:bodyPr/>
          <a:lstStyle/>
          <a:p>
            <a:r>
              <a:rPr lang="en-US" sz="2400" dirty="0"/>
              <a:t>PAGINATION</a:t>
            </a:r>
            <a:endParaRPr lang="en-ID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BA0FFA-0659-4882-84B6-BC268CDDE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72" y="896257"/>
            <a:ext cx="5957308" cy="33509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EEA181-9FE1-4937-A3D9-FBA99EFF4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685" y="1464536"/>
            <a:ext cx="6294343" cy="35405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8DE375-0F2F-4F46-B17D-69757B859A3B}"/>
              </a:ext>
            </a:extLst>
          </p:cNvPr>
          <p:cNvSpPr txBox="1"/>
          <p:nvPr/>
        </p:nvSpPr>
        <p:spPr>
          <a:xfrm>
            <a:off x="2961623" y="526007"/>
            <a:ext cx="3220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anjari"/>
              </a:rPr>
              <a:t>Fitur pagination pada </a:t>
            </a:r>
            <a:r>
              <a:rPr lang="en-US" dirty="0" err="1">
                <a:latin typeface="Manjari"/>
              </a:rPr>
              <a:t>halaman</a:t>
            </a:r>
            <a:r>
              <a:rPr lang="en-US" dirty="0">
                <a:latin typeface="Manjari"/>
              </a:rPr>
              <a:t> celebrities</a:t>
            </a:r>
            <a:endParaRPr lang="en-ID" dirty="0">
              <a:latin typeface="Manjari"/>
            </a:endParaRPr>
          </a:p>
        </p:txBody>
      </p:sp>
    </p:spTree>
    <p:extLst>
      <p:ext uri="{BB962C8B-B14F-4D97-AF65-F5344CB8AC3E}">
        <p14:creationId xmlns:p14="http://schemas.microsoft.com/office/powerpoint/2010/main" val="3103661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38396"/>
            <a:ext cx="7717500" cy="541500"/>
          </a:xfrm>
        </p:spPr>
        <p:txBody>
          <a:bodyPr/>
          <a:lstStyle/>
          <a:p>
            <a:r>
              <a:rPr lang="en-US" sz="2400" dirty="0"/>
              <a:t>CMS</a:t>
            </a:r>
            <a:endParaRPr lang="en-ID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768BCF-7371-46CB-B260-4D90ACA54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27" y="781496"/>
            <a:ext cx="7206343" cy="40456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D68CDC-2A24-4F30-AEF0-4F90430BFC10}"/>
              </a:ext>
            </a:extLst>
          </p:cNvPr>
          <p:cNvSpPr txBox="1"/>
          <p:nvPr/>
        </p:nvSpPr>
        <p:spPr>
          <a:xfrm>
            <a:off x="2257112" y="473719"/>
            <a:ext cx="4629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Manjari"/>
              </a:rPr>
              <a:t>Tampilan</a:t>
            </a:r>
            <a:r>
              <a:rPr lang="en-US" dirty="0">
                <a:latin typeface="Manjari"/>
              </a:rPr>
              <a:t> admin </a:t>
            </a:r>
            <a:r>
              <a:rPr lang="en-US" dirty="0" err="1">
                <a:latin typeface="Manjari"/>
              </a:rPr>
              <a:t>untuk</a:t>
            </a:r>
            <a:r>
              <a:rPr lang="en-US" dirty="0">
                <a:latin typeface="Manjari"/>
              </a:rPr>
              <a:t> </a:t>
            </a:r>
            <a:r>
              <a:rPr lang="en-US" dirty="0" err="1">
                <a:latin typeface="Manjari"/>
              </a:rPr>
              <a:t>menambah</a:t>
            </a:r>
            <a:r>
              <a:rPr lang="en-US" dirty="0">
                <a:latin typeface="Manjari"/>
              </a:rPr>
              <a:t> movie, celebrity, dan blog</a:t>
            </a:r>
            <a:endParaRPr lang="en-ID" dirty="0">
              <a:latin typeface="Manjari"/>
            </a:endParaRPr>
          </a:p>
        </p:txBody>
      </p:sp>
    </p:spTree>
    <p:extLst>
      <p:ext uri="{BB962C8B-B14F-4D97-AF65-F5344CB8AC3E}">
        <p14:creationId xmlns:p14="http://schemas.microsoft.com/office/powerpoint/2010/main" val="74200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38396"/>
            <a:ext cx="7717500" cy="541500"/>
          </a:xfrm>
        </p:spPr>
        <p:txBody>
          <a:bodyPr/>
          <a:lstStyle/>
          <a:p>
            <a:r>
              <a:rPr lang="en-US" sz="2400" dirty="0"/>
              <a:t>CMS</a:t>
            </a:r>
            <a:endParaRPr lang="en-ID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68CDC-2A24-4F30-AEF0-4F90430BFC10}"/>
              </a:ext>
            </a:extLst>
          </p:cNvPr>
          <p:cNvSpPr txBox="1"/>
          <p:nvPr/>
        </p:nvSpPr>
        <p:spPr>
          <a:xfrm>
            <a:off x="3285441" y="473719"/>
            <a:ext cx="25731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Manjari"/>
              </a:rPr>
              <a:t>Tampilan</a:t>
            </a:r>
            <a:r>
              <a:rPr lang="en-US" dirty="0">
                <a:latin typeface="Manjari"/>
              </a:rPr>
              <a:t> admin </a:t>
            </a:r>
            <a:r>
              <a:rPr lang="en-US" dirty="0" err="1">
                <a:latin typeface="Manjari"/>
              </a:rPr>
              <a:t>untuk</a:t>
            </a:r>
            <a:r>
              <a:rPr lang="en-US" dirty="0">
                <a:latin typeface="Manjari"/>
              </a:rPr>
              <a:t> movie list</a:t>
            </a:r>
            <a:endParaRPr lang="en-ID" dirty="0">
              <a:latin typeface="Manja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11E165-5E2A-4956-BBDE-2A2E9EC5D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57" y="763877"/>
            <a:ext cx="7554686" cy="424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750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38396"/>
            <a:ext cx="7717500" cy="541500"/>
          </a:xfrm>
        </p:spPr>
        <p:txBody>
          <a:bodyPr/>
          <a:lstStyle/>
          <a:p>
            <a:r>
              <a:rPr lang="en-US" sz="2400" dirty="0"/>
              <a:t>CMS</a:t>
            </a:r>
            <a:endParaRPr lang="en-ID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68CDC-2A24-4F30-AEF0-4F90430BFC10}"/>
              </a:ext>
            </a:extLst>
          </p:cNvPr>
          <p:cNvSpPr txBox="1"/>
          <p:nvPr/>
        </p:nvSpPr>
        <p:spPr>
          <a:xfrm>
            <a:off x="3191668" y="473719"/>
            <a:ext cx="27606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Manjari"/>
              </a:rPr>
              <a:t>Tampilan</a:t>
            </a:r>
            <a:r>
              <a:rPr lang="en-US" dirty="0">
                <a:latin typeface="Manjari"/>
              </a:rPr>
              <a:t> admin </a:t>
            </a:r>
            <a:r>
              <a:rPr lang="en-US" dirty="0" err="1">
                <a:latin typeface="Manjari"/>
              </a:rPr>
              <a:t>untuk</a:t>
            </a:r>
            <a:r>
              <a:rPr lang="en-US" dirty="0">
                <a:latin typeface="Manjari"/>
              </a:rPr>
              <a:t> celebrity list</a:t>
            </a:r>
            <a:endParaRPr lang="en-ID" dirty="0">
              <a:latin typeface="Manja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B8181C-34AF-4645-9EC4-32E909708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057" y="836146"/>
            <a:ext cx="7249886" cy="407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42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38396"/>
            <a:ext cx="7717500" cy="541500"/>
          </a:xfrm>
        </p:spPr>
        <p:txBody>
          <a:bodyPr/>
          <a:lstStyle/>
          <a:p>
            <a:r>
              <a:rPr lang="en-US" sz="2400" dirty="0"/>
              <a:t>CMS</a:t>
            </a:r>
            <a:endParaRPr lang="en-ID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68CDC-2A24-4F30-AEF0-4F90430BFC10}"/>
              </a:ext>
            </a:extLst>
          </p:cNvPr>
          <p:cNvSpPr txBox="1"/>
          <p:nvPr/>
        </p:nvSpPr>
        <p:spPr>
          <a:xfrm>
            <a:off x="3352770" y="473719"/>
            <a:ext cx="24384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Manjari"/>
              </a:rPr>
              <a:t>Tampilan</a:t>
            </a:r>
            <a:r>
              <a:rPr lang="en-US" dirty="0">
                <a:latin typeface="Manjari"/>
              </a:rPr>
              <a:t> admin </a:t>
            </a:r>
            <a:r>
              <a:rPr lang="en-US" dirty="0" err="1">
                <a:latin typeface="Manjari"/>
              </a:rPr>
              <a:t>untuk</a:t>
            </a:r>
            <a:r>
              <a:rPr lang="en-US" dirty="0">
                <a:latin typeface="Manjari"/>
              </a:rPr>
              <a:t> blog list</a:t>
            </a:r>
            <a:endParaRPr lang="en-ID" dirty="0">
              <a:latin typeface="Manja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4AD96-5CF3-4A76-BC19-C00F05855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43" y="781496"/>
            <a:ext cx="7482114" cy="420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0147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38396"/>
            <a:ext cx="7717500" cy="541500"/>
          </a:xfrm>
        </p:spPr>
        <p:txBody>
          <a:bodyPr/>
          <a:lstStyle/>
          <a:p>
            <a:r>
              <a:rPr lang="en-US" sz="2400" dirty="0"/>
              <a:t>CMS</a:t>
            </a:r>
            <a:endParaRPr lang="en-ID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68CDC-2A24-4F30-AEF0-4F90430BFC10}"/>
              </a:ext>
            </a:extLst>
          </p:cNvPr>
          <p:cNvSpPr txBox="1"/>
          <p:nvPr/>
        </p:nvSpPr>
        <p:spPr>
          <a:xfrm>
            <a:off x="3366382" y="526007"/>
            <a:ext cx="24112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Manjari"/>
              </a:rPr>
              <a:t>Fitur </a:t>
            </a:r>
            <a:r>
              <a:rPr lang="en-US" dirty="0" err="1">
                <a:latin typeface="Manjari"/>
              </a:rPr>
              <a:t>untuk</a:t>
            </a:r>
            <a:r>
              <a:rPr lang="en-US" dirty="0">
                <a:latin typeface="Manjari"/>
              </a:rPr>
              <a:t> create new movies</a:t>
            </a:r>
            <a:endParaRPr lang="en-ID" dirty="0">
              <a:latin typeface="Manja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B4C8B2-02FC-40DA-A75F-85997506D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565" y="833784"/>
            <a:ext cx="7240867" cy="406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589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56"/>
          <p:cNvSpPr txBox="1">
            <a:spLocks noGrp="1"/>
          </p:cNvSpPr>
          <p:nvPr>
            <p:ph type="subTitle" idx="2"/>
          </p:nvPr>
        </p:nvSpPr>
        <p:spPr>
          <a:xfrm>
            <a:off x="3835664" y="1867713"/>
            <a:ext cx="1980252" cy="22906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Tabel yang digunakan pada database</a:t>
            </a:r>
          </a:p>
        </p:txBody>
      </p:sp>
      <p:sp>
        <p:nvSpPr>
          <p:cNvPr id="1334" name="Google Shape;1334;p56"/>
          <p:cNvSpPr txBox="1">
            <a:spLocks noGrp="1"/>
          </p:cNvSpPr>
          <p:nvPr>
            <p:ph type="title"/>
          </p:nvPr>
        </p:nvSpPr>
        <p:spPr>
          <a:xfrm>
            <a:off x="713250" y="523025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335" name="Google Shape;1335;p56">
            <a:hlinkClick r:id="rId3" action="ppaction://hlinksldjump"/>
          </p:cNvPr>
          <p:cNvSpPr txBox="1">
            <a:spLocks noGrp="1"/>
          </p:cNvSpPr>
          <p:nvPr>
            <p:ph type="subTitle" idx="3"/>
          </p:nvPr>
        </p:nvSpPr>
        <p:spPr>
          <a:xfrm>
            <a:off x="1070625" y="1479057"/>
            <a:ext cx="1980253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Latar Belakang</a:t>
            </a:r>
            <a:endParaRPr dirty="0"/>
          </a:p>
        </p:txBody>
      </p:sp>
      <p:sp>
        <p:nvSpPr>
          <p:cNvPr id="1336" name="Google Shape;1336;p56">
            <a:hlinkClick r:id="rId4" action="ppaction://hlinksldjump"/>
          </p:cNvPr>
          <p:cNvSpPr txBox="1">
            <a:spLocks noGrp="1"/>
          </p:cNvSpPr>
          <p:nvPr>
            <p:ph type="subTitle" idx="4"/>
          </p:nvPr>
        </p:nvSpPr>
        <p:spPr>
          <a:xfrm>
            <a:off x="6428225" y="1475817"/>
            <a:ext cx="1923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Fitur Web</a:t>
            </a:r>
            <a:endParaRPr dirty="0"/>
          </a:p>
        </p:txBody>
      </p:sp>
      <p:sp>
        <p:nvSpPr>
          <p:cNvPr id="1337" name="Google Shape;1337;p56">
            <a:hlinkClick r:id="rId5" action="ppaction://hlinksldjump"/>
          </p:cNvPr>
          <p:cNvSpPr txBox="1">
            <a:spLocks noGrp="1"/>
          </p:cNvSpPr>
          <p:nvPr>
            <p:ph type="subTitle" idx="5"/>
          </p:nvPr>
        </p:nvSpPr>
        <p:spPr>
          <a:xfrm>
            <a:off x="3863991" y="1478434"/>
            <a:ext cx="1923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ID" dirty="0"/>
              <a:t>Daftar </a:t>
            </a:r>
            <a:r>
              <a:rPr lang="en-ID" dirty="0" err="1"/>
              <a:t>Tabel</a:t>
            </a:r>
            <a:endParaRPr lang="en-ID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1339" name="Google Shape;1339;p56"/>
          <p:cNvSpPr txBox="1">
            <a:spLocks noGrp="1"/>
          </p:cNvSpPr>
          <p:nvPr>
            <p:ph type="subTitle" idx="7"/>
          </p:nvPr>
        </p:nvSpPr>
        <p:spPr>
          <a:xfrm>
            <a:off x="1070626" y="1869791"/>
            <a:ext cx="1923600" cy="10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Judul Web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Deskripsi Web</a:t>
            </a:r>
            <a:endParaRPr dirty="0"/>
          </a:p>
        </p:txBody>
      </p:sp>
      <p:sp>
        <p:nvSpPr>
          <p:cNvPr id="1340" name="Google Shape;1340;p56"/>
          <p:cNvSpPr txBox="1">
            <a:spLocks noGrp="1"/>
          </p:cNvSpPr>
          <p:nvPr>
            <p:ph type="subTitle" idx="8"/>
          </p:nvPr>
        </p:nvSpPr>
        <p:spPr>
          <a:xfrm>
            <a:off x="6428225" y="1866551"/>
            <a:ext cx="1645149" cy="1346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ID" dirty="0" err="1"/>
              <a:t>Registrasi</a:t>
            </a:r>
            <a:endParaRPr lang="en-ID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ID" dirty="0"/>
              <a:t>Login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ID" dirty="0"/>
              <a:t>Search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ID" dirty="0"/>
              <a:t>Pagination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ID" dirty="0"/>
              <a:t>CMS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1" name="Google Shape;1341;p56">
            <a:hlinkClick r:id="rId3" action="ppaction://hlinksldjump"/>
          </p:cNvPr>
          <p:cNvSpPr txBox="1">
            <a:spLocks noGrp="1"/>
          </p:cNvSpPr>
          <p:nvPr>
            <p:ph type="title" idx="9"/>
          </p:nvPr>
        </p:nvSpPr>
        <p:spPr>
          <a:xfrm>
            <a:off x="415050" y="1434475"/>
            <a:ext cx="596400" cy="411300"/>
          </a:xfrm>
          <a:prstGeom prst="rect">
            <a:avLst/>
          </a:prstGeom>
        </p:spPr>
        <p:txBody>
          <a:bodyPr spcFirstLastPara="1" wrap="square" lIns="91425" tIns="11885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342" name="Google Shape;1342;p56">
            <a:hlinkClick r:id="rId4" action="ppaction://hlinksldjump"/>
          </p:cNvPr>
          <p:cNvSpPr txBox="1">
            <a:spLocks noGrp="1"/>
          </p:cNvSpPr>
          <p:nvPr>
            <p:ph type="title" idx="13"/>
          </p:nvPr>
        </p:nvSpPr>
        <p:spPr>
          <a:xfrm>
            <a:off x="5795545" y="1434475"/>
            <a:ext cx="596400" cy="411300"/>
          </a:xfrm>
          <a:prstGeom prst="rect">
            <a:avLst/>
          </a:prstGeom>
        </p:spPr>
        <p:txBody>
          <a:bodyPr spcFirstLastPara="1" wrap="square" lIns="91425" tIns="11885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343" name="Google Shape;1343;p56">
            <a:hlinkClick r:id="rId5" action="ppaction://hlinksldjump"/>
          </p:cNvPr>
          <p:cNvSpPr txBox="1">
            <a:spLocks noGrp="1"/>
          </p:cNvSpPr>
          <p:nvPr>
            <p:ph type="title" idx="14"/>
          </p:nvPr>
        </p:nvSpPr>
        <p:spPr>
          <a:xfrm>
            <a:off x="3180090" y="1434475"/>
            <a:ext cx="596400" cy="411300"/>
          </a:xfrm>
          <a:prstGeom prst="rect">
            <a:avLst/>
          </a:prstGeom>
        </p:spPr>
        <p:txBody>
          <a:bodyPr spcFirstLastPara="1" wrap="square" lIns="91425" tIns="11885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38396"/>
            <a:ext cx="7717500" cy="541500"/>
          </a:xfrm>
        </p:spPr>
        <p:txBody>
          <a:bodyPr/>
          <a:lstStyle/>
          <a:p>
            <a:r>
              <a:rPr lang="en-US" sz="2400" dirty="0"/>
              <a:t>CMS</a:t>
            </a:r>
            <a:endParaRPr lang="en-ID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68CDC-2A24-4F30-AEF0-4F90430BFC10}"/>
              </a:ext>
            </a:extLst>
          </p:cNvPr>
          <p:cNvSpPr txBox="1"/>
          <p:nvPr/>
        </p:nvSpPr>
        <p:spPr>
          <a:xfrm>
            <a:off x="3247758" y="526007"/>
            <a:ext cx="26484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Manjari"/>
              </a:rPr>
              <a:t>Fitur </a:t>
            </a:r>
            <a:r>
              <a:rPr lang="en-US" dirty="0" err="1">
                <a:latin typeface="Manjari"/>
              </a:rPr>
              <a:t>untuk</a:t>
            </a:r>
            <a:r>
              <a:rPr lang="en-US" dirty="0">
                <a:latin typeface="Manjari"/>
              </a:rPr>
              <a:t> create new celebrities</a:t>
            </a:r>
            <a:endParaRPr lang="en-ID" dirty="0">
              <a:latin typeface="Manja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B4C8B2-02FC-40DA-A75F-85997506D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565" y="833784"/>
            <a:ext cx="7240867" cy="406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5020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38396"/>
            <a:ext cx="7717500" cy="541500"/>
          </a:xfrm>
        </p:spPr>
        <p:txBody>
          <a:bodyPr/>
          <a:lstStyle/>
          <a:p>
            <a:r>
              <a:rPr lang="en-US" sz="2400" dirty="0"/>
              <a:t>CMS</a:t>
            </a:r>
            <a:endParaRPr lang="en-ID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68CDC-2A24-4F30-AEF0-4F90430BFC10}"/>
              </a:ext>
            </a:extLst>
          </p:cNvPr>
          <p:cNvSpPr txBox="1"/>
          <p:nvPr/>
        </p:nvSpPr>
        <p:spPr>
          <a:xfrm>
            <a:off x="3336725" y="526007"/>
            <a:ext cx="24705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Manjari"/>
              </a:rPr>
              <a:t>Fitur </a:t>
            </a:r>
            <a:r>
              <a:rPr lang="en-US" dirty="0" err="1">
                <a:latin typeface="Manjari"/>
              </a:rPr>
              <a:t>untuk</a:t>
            </a:r>
            <a:r>
              <a:rPr lang="en-US" dirty="0">
                <a:latin typeface="Manjari"/>
              </a:rPr>
              <a:t> update/edit movies</a:t>
            </a:r>
            <a:endParaRPr lang="en-ID" dirty="0">
              <a:latin typeface="Manja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7063FF-15F5-466A-9BBF-949C0ED93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506" y="833784"/>
            <a:ext cx="7182987" cy="403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51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38396"/>
            <a:ext cx="7717500" cy="541500"/>
          </a:xfrm>
        </p:spPr>
        <p:txBody>
          <a:bodyPr/>
          <a:lstStyle/>
          <a:p>
            <a:r>
              <a:rPr lang="en-US" sz="2400" dirty="0"/>
              <a:t>CMS</a:t>
            </a:r>
            <a:endParaRPr lang="en-ID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68CDC-2A24-4F30-AEF0-4F90430BFC10}"/>
              </a:ext>
            </a:extLst>
          </p:cNvPr>
          <p:cNvSpPr txBox="1"/>
          <p:nvPr/>
        </p:nvSpPr>
        <p:spPr>
          <a:xfrm>
            <a:off x="3218102" y="526007"/>
            <a:ext cx="2707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Manjari"/>
              </a:rPr>
              <a:t>Fitur </a:t>
            </a:r>
            <a:r>
              <a:rPr lang="en-US" dirty="0" err="1">
                <a:latin typeface="Manjari"/>
              </a:rPr>
              <a:t>untuk</a:t>
            </a:r>
            <a:r>
              <a:rPr lang="en-US" dirty="0">
                <a:latin typeface="Manjari"/>
              </a:rPr>
              <a:t> update/edit celebrities</a:t>
            </a:r>
            <a:endParaRPr lang="en-ID" dirty="0">
              <a:latin typeface="Manja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A7A2AF-50C1-4955-A56D-BA3048BB3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09" y="833784"/>
            <a:ext cx="7302582" cy="409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0499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38396"/>
            <a:ext cx="7717500" cy="541500"/>
          </a:xfrm>
        </p:spPr>
        <p:txBody>
          <a:bodyPr/>
          <a:lstStyle/>
          <a:p>
            <a:r>
              <a:rPr lang="en-US" sz="2400" dirty="0"/>
              <a:t>CMS</a:t>
            </a:r>
            <a:endParaRPr lang="en-ID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68CDC-2A24-4F30-AEF0-4F90430BFC10}"/>
              </a:ext>
            </a:extLst>
          </p:cNvPr>
          <p:cNvSpPr txBox="1"/>
          <p:nvPr/>
        </p:nvSpPr>
        <p:spPr>
          <a:xfrm>
            <a:off x="3626070" y="526007"/>
            <a:ext cx="1891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Manjari"/>
              </a:rPr>
              <a:t>Tampilan</a:t>
            </a:r>
            <a:r>
              <a:rPr lang="en-US" dirty="0">
                <a:latin typeface="Manjari"/>
              </a:rPr>
              <a:t> </a:t>
            </a:r>
            <a:r>
              <a:rPr lang="en-US" dirty="0" err="1">
                <a:latin typeface="Manjari"/>
              </a:rPr>
              <a:t>halaman</a:t>
            </a:r>
            <a:r>
              <a:rPr lang="en-US" dirty="0">
                <a:latin typeface="Manjari"/>
              </a:rPr>
              <a:t> user</a:t>
            </a:r>
            <a:endParaRPr lang="en-ID" dirty="0">
              <a:latin typeface="Manja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13159B-34C0-4337-888E-9300670EB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932" y="833784"/>
            <a:ext cx="7182135" cy="403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011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CD7D-7BC9-4103-815B-72B93D054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38396"/>
            <a:ext cx="7717500" cy="541500"/>
          </a:xfrm>
        </p:spPr>
        <p:txBody>
          <a:bodyPr/>
          <a:lstStyle/>
          <a:p>
            <a:r>
              <a:rPr lang="en-US" sz="2400" dirty="0"/>
              <a:t>CMS</a:t>
            </a:r>
            <a:endParaRPr lang="en-ID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68CDC-2A24-4F30-AEF0-4F90430BFC10}"/>
              </a:ext>
            </a:extLst>
          </p:cNvPr>
          <p:cNvSpPr txBox="1"/>
          <p:nvPr/>
        </p:nvSpPr>
        <p:spPr>
          <a:xfrm>
            <a:off x="3265393" y="526007"/>
            <a:ext cx="26132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Manjari"/>
              </a:rPr>
              <a:t>Fitur </a:t>
            </a:r>
            <a:r>
              <a:rPr lang="en-US" dirty="0" err="1">
                <a:latin typeface="Manjari"/>
              </a:rPr>
              <a:t>untuk</a:t>
            </a:r>
            <a:r>
              <a:rPr lang="en-US" dirty="0">
                <a:latin typeface="Manjari"/>
              </a:rPr>
              <a:t> create blog pada user</a:t>
            </a:r>
            <a:endParaRPr lang="en-ID" dirty="0">
              <a:latin typeface="Manja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EFD864-6308-4935-A34F-EB15B584D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343" y="833784"/>
            <a:ext cx="7177314" cy="403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0659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117"/>
          <p:cNvSpPr txBox="1">
            <a:spLocks noGrp="1"/>
          </p:cNvSpPr>
          <p:nvPr>
            <p:ph type="title"/>
          </p:nvPr>
        </p:nvSpPr>
        <p:spPr>
          <a:xfrm>
            <a:off x="713225" y="528150"/>
            <a:ext cx="77175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2484" name="Google Shape;2484;p117"/>
          <p:cNvSpPr txBox="1">
            <a:spLocks noGrp="1"/>
          </p:cNvSpPr>
          <p:nvPr>
            <p:ph type="subTitle" idx="1"/>
          </p:nvPr>
        </p:nvSpPr>
        <p:spPr>
          <a:xfrm>
            <a:off x="713224" y="2027400"/>
            <a:ext cx="3502787" cy="11142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Untuk mengetahui lebih jelas mengenai fitur dan aplikasi web yang kami buat, kami akan melakukan demo web.</a:t>
            </a:r>
            <a:endParaRPr dirty="0"/>
          </a:p>
        </p:txBody>
      </p:sp>
      <p:grpSp>
        <p:nvGrpSpPr>
          <p:cNvPr id="2485" name="Google Shape;2485;p117"/>
          <p:cNvGrpSpPr/>
          <p:nvPr/>
        </p:nvGrpSpPr>
        <p:grpSpPr>
          <a:xfrm>
            <a:off x="4772757" y="1412318"/>
            <a:ext cx="3265149" cy="2624234"/>
            <a:chOff x="1917372" y="1288466"/>
            <a:chExt cx="2993079" cy="2405568"/>
          </a:xfrm>
        </p:grpSpPr>
        <p:sp>
          <p:nvSpPr>
            <p:cNvPr id="2486" name="Google Shape;2486;p117"/>
            <p:cNvSpPr/>
            <p:nvPr/>
          </p:nvSpPr>
          <p:spPr>
            <a:xfrm>
              <a:off x="2962748" y="2186357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rgbClr val="D8D8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17"/>
            <p:cNvSpPr/>
            <p:nvPr/>
          </p:nvSpPr>
          <p:spPr>
            <a:xfrm>
              <a:off x="2962748" y="2186357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17"/>
            <p:cNvSpPr/>
            <p:nvPr/>
          </p:nvSpPr>
          <p:spPr>
            <a:xfrm>
              <a:off x="1917372" y="1288466"/>
              <a:ext cx="2993079" cy="1995402"/>
            </a:xfrm>
            <a:custGeom>
              <a:avLst/>
              <a:gdLst/>
              <a:ahLst/>
              <a:cxnLst/>
              <a:rect l="l" t="t" r="r" b="b"/>
              <a:pathLst>
                <a:path w="183540" h="122361" extrusionOk="0">
                  <a:moveTo>
                    <a:pt x="6113" y="0"/>
                  </a:moveTo>
                  <a:cubicBezTo>
                    <a:pt x="5991" y="0"/>
                    <a:pt x="5872" y="4"/>
                    <a:pt x="5753" y="12"/>
                  </a:cubicBezTo>
                  <a:cubicBezTo>
                    <a:pt x="5749" y="12"/>
                    <a:pt x="5746" y="11"/>
                    <a:pt x="5743" y="11"/>
                  </a:cubicBezTo>
                  <a:cubicBezTo>
                    <a:pt x="5734" y="11"/>
                    <a:pt x="5726" y="13"/>
                    <a:pt x="5718" y="15"/>
                  </a:cubicBezTo>
                  <a:cubicBezTo>
                    <a:pt x="5602" y="19"/>
                    <a:pt x="5486" y="30"/>
                    <a:pt x="5372" y="46"/>
                  </a:cubicBezTo>
                  <a:cubicBezTo>
                    <a:pt x="5252" y="58"/>
                    <a:pt x="5130" y="77"/>
                    <a:pt x="5011" y="101"/>
                  </a:cubicBezTo>
                  <a:cubicBezTo>
                    <a:pt x="4919" y="116"/>
                    <a:pt x="4827" y="135"/>
                    <a:pt x="4734" y="158"/>
                  </a:cubicBezTo>
                  <a:cubicBezTo>
                    <a:pt x="4447" y="223"/>
                    <a:pt x="4164" y="310"/>
                    <a:pt x="3890" y="418"/>
                  </a:cubicBezTo>
                  <a:cubicBezTo>
                    <a:pt x="3808" y="450"/>
                    <a:pt x="3728" y="484"/>
                    <a:pt x="3648" y="518"/>
                  </a:cubicBezTo>
                  <a:cubicBezTo>
                    <a:pt x="3541" y="569"/>
                    <a:pt x="3433" y="618"/>
                    <a:pt x="3329" y="671"/>
                  </a:cubicBezTo>
                  <a:cubicBezTo>
                    <a:pt x="3222" y="725"/>
                    <a:pt x="3113" y="783"/>
                    <a:pt x="3014" y="844"/>
                  </a:cubicBezTo>
                  <a:cubicBezTo>
                    <a:pt x="2945" y="887"/>
                    <a:pt x="2880" y="926"/>
                    <a:pt x="2814" y="972"/>
                  </a:cubicBezTo>
                  <a:cubicBezTo>
                    <a:pt x="2603" y="1103"/>
                    <a:pt x="2399" y="1249"/>
                    <a:pt x="2208" y="1410"/>
                  </a:cubicBezTo>
                  <a:lnTo>
                    <a:pt x="2092" y="1512"/>
                  </a:lnTo>
                  <a:cubicBezTo>
                    <a:pt x="2031" y="1563"/>
                    <a:pt x="1973" y="1617"/>
                    <a:pt x="1916" y="1670"/>
                  </a:cubicBezTo>
                  <a:cubicBezTo>
                    <a:pt x="1909" y="1678"/>
                    <a:pt x="1902" y="1682"/>
                    <a:pt x="1897" y="1694"/>
                  </a:cubicBezTo>
                  <a:cubicBezTo>
                    <a:pt x="1823" y="1757"/>
                    <a:pt x="1753" y="1825"/>
                    <a:pt x="1689" y="1901"/>
                  </a:cubicBezTo>
                  <a:cubicBezTo>
                    <a:pt x="1672" y="1910"/>
                    <a:pt x="1660" y="1923"/>
                    <a:pt x="1650" y="1938"/>
                  </a:cubicBezTo>
                  <a:cubicBezTo>
                    <a:pt x="1589" y="2001"/>
                    <a:pt x="1531" y="2065"/>
                    <a:pt x="1474" y="2130"/>
                  </a:cubicBezTo>
                  <a:cubicBezTo>
                    <a:pt x="1382" y="2237"/>
                    <a:pt x="1294" y="2346"/>
                    <a:pt x="1214" y="2458"/>
                  </a:cubicBezTo>
                  <a:cubicBezTo>
                    <a:pt x="1098" y="2614"/>
                    <a:pt x="986" y="2779"/>
                    <a:pt x="883" y="2944"/>
                  </a:cubicBezTo>
                  <a:cubicBezTo>
                    <a:pt x="818" y="3053"/>
                    <a:pt x="752" y="3168"/>
                    <a:pt x="694" y="3279"/>
                  </a:cubicBezTo>
                  <a:cubicBezTo>
                    <a:pt x="682" y="3299"/>
                    <a:pt x="672" y="3320"/>
                    <a:pt x="665" y="3340"/>
                  </a:cubicBezTo>
                  <a:cubicBezTo>
                    <a:pt x="614" y="3437"/>
                    <a:pt x="568" y="3532"/>
                    <a:pt x="526" y="3629"/>
                  </a:cubicBezTo>
                  <a:cubicBezTo>
                    <a:pt x="519" y="3649"/>
                    <a:pt x="511" y="3663"/>
                    <a:pt x="502" y="3678"/>
                  </a:cubicBezTo>
                  <a:cubicBezTo>
                    <a:pt x="456" y="3790"/>
                    <a:pt x="410" y="3902"/>
                    <a:pt x="368" y="4016"/>
                  </a:cubicBezTo>
                  <a:cubicBezTo>
                    <a:pt x="362" y="4028"/>
                    <a:pt x="359" y="4039"/>
                    <a:pt x="356" y="4052"/>
                  </a:cubicBezTo>
                  <a:cubicBezTo>
                    <a:pt x="315" y="4171"/>
                    <a:pt x="276" y="4290"/>
                    <a:pt x="242" y="4412"/>
                  </a:cubicBezTo>
                  <a:cubicBezTo>
                    <a:pt x="234" y="4432"/>
                    <a:pt x="227" y="4451"/>
                    <a:pt x="222" y="4470"/>
                  </a:cubicBezTo>
                  <a:cubicBezTo>
                    <a:pt x="152" y="4731"/>
                    <a:pt x="97" y="4997"/>
                    <a:pt x="59" y="5265"/>
                  </a:cubicBezTo>
                  <a:cubicBezTo>
                    <a:pt x="18" y="5548"/>
                    <a:pt x="1" y="5834"/>
                    <a:pt x="1" y="6121"/>
                  </a:cubicBezTo>
                  <a:lnTo>
                    <a:pt x="1" y="116245"/>
                  </a:lnTo>
                  <a:cubicBezTo>
                    <a:pt x="1" y="116350"/>
                    <a:pt x="4" y="116457"/>
                    <a:pt x="8" y="116561"/>
                  </a:cubicBezTo>
                  <a:cubicBezTo>
                    <a:pt x="16" y="116690"/>
                    <a:pt x="27" y="116821"/>
                    <a:pt x="39" y="116948"/>
                  </a:cubicBezTo>
                  <a:cubicBezTo>
                    <a:pt x="69" y="117201"/>
                    <a:pt x="114" y="117453"/>
                    <a:pt x="173" y="117701"/>
                  </a:cubicBezTo>
                  <a:cubicBezTo>
                    <a:pt x="205" y="117823"/>
                    <a:pt x="239" y="117947"/>
                    <a:pt x="273" y="118066"/>
                  </a:cubicBezTo>
                  <a:cubicBezTo>
                    <a:pt x="312" y="118185"/>
                    <a:pt x="353" y="118304"/>
                    <a:pt x="397" y="118419"/>
                  </a:cubicBezTo>
                  <a:cubicBezTo>
                    <a:pt x="438" y="118526"/>
                    <a:pt x="480" y="118635"/>
                    <a:pt x="531" y="118742"/>
                  </a:cubicBezTo>
                  <a:cubicBezTo>
                    <a:pt x="534" y="118754"/>
                    <a:pt x="542" y="118769"/>
                    <a:pt x="545" y="118783"/>
                  </a:cubicBezTo>
                  <a:cubicBezTo>
                    <a:pt x="596" y="118888"/>
                    <a:pt x="645" y="118995"/>
                    <a:pt x="703" y="119095"/>
                  </a:cubicBezTo>
                  <a:cubicBezTo>
                    <a:pt x="761" y="119206"/>
                    <a:pt x="818" y="119313"/>
                    <a:pt x="883" y="119418"/>
                  </a:cubicBezTo>
                  <a:cubicBezTo>
                    <a:pt x="988" y="119586"/>
                    <a:pt x="1099" y="119748"/>
                    <a:pt x="1214" y="119906"/>
                  </a:cubicBezTo>
                  <a:cubicBezTo>
                    <a:pt x="1354" y="120090"/>
                    <a:pt x="1504" y="120269"/>
                    <a:pt x="1663" y="120439"/>
                  </a:cubicBezTo>
                  <a:cubicBezTo>
                    <a:pt x="1744" y="120524"/>
                    <a:pt x="1824" y="120604"/>
                    <a:pt x="1909" y="120684"/>
                  </a:cubicBezTo>
                  <a:cubicBezTo>
                    <a:pt x="2155" y="120915"/>
                    <a:pt x="2418" y="121126"/>
                    <a:pt x="2697" y="121317"/>
                  </a:cubicBezTo>
                  <a:cubicBezTo>
                    <a:pt x="2707" y="121323"/>
                    <a:pt x="2717" y="121329"/>
                    <a:pt x="2726" y="121336"/>
                  </a:cubicBezTo>
                  <a:cubicBezTo>
                    <a:pt x="2826" y="121402"/>
                    <a:pt x="2923" y="121463"/>
                    <a:pt x="3027" y="121524"/>
                  </a:cubicBezTo>
                  <a:cubicBezTo>
                    <a:pt x="3127" y="121582"/>
                    <a:pt x="3229" y="121640"/>
                    <a:pt x="3334" y="121694"/>
                  </a:cubicBezTo>
                  <a:cubicBezTo>
                    <a:pt x="3438" y="121746"/>
                    <a:pt x="3545" y="121796"/>
                    <a:pt x="3652" y="121843"/>
                  </a:cubicBezTo>
                  <a:cubicBezTo>
                    <a:pt x="3752" y="121889"/>
                    <a:pt x="3856" y="121930"/>
                    <a:pt x="3959" y="121969"/>
                  </a:cubicBezTo>
                  <a:cubicBezTo>
                    <a:pt x="4203" y="122063"/>
                    <a:pt x="4453" y="122139"/>
                    <a:pt x="4708" y="122195"/>
                  </a:cubicBezTo>
                  <a:cubicBezTo>
                    <a:pt x="4807" y="122222"/>
                    <a:pt x="4912" y="122243"/>
                    <a:pt x="5016" y="122261"/>
                  </a:cubicBezTo>
                  <a:cubicBezTo>
                    <a:pt x="5135" y="122285"/>
                    <a:pt x="5254" y="122302"/>
                    <a:pt x="5376" y="122314"/>
                  </a:cubicBezTo>
                  <a:cubicBezTo>
                    <a:pt x="5495" y="122331"/>
                    <a:pt x="5614" y="122341"/>
                    <a:pt x="5738" y="122349"/>
                  </a:cubicBezTo>
                  <a:lnTo>
                    <a:pt x="5748" y="122349"/>
                  </a:lnTo>
                  <a:cubicBezTo>
                    <a:pt x="5867" y="122358"/>
                    <a:pt x="5991" y="122361"/>
                    <a:pt x="6113" y="122361"/>
                  </a:cubicBezTo>
                  <a:lnTo>
                    <a:pt x="177418" y="122361"/>
                  </a:lnTo>
                  <a:cubicBezTo>
                    <a:pt x="177419" y="122361"/>
                    <a:pt x="177420" y="122361"/>
                    <a:pt x="177421" y="122361"/>
                  </a:cubicBezTo>
                  <a:cubicBezTo>
                    <a:pt x="180476" y="122361"/>
                    <a:pt x="183063" y="120107"/>
                    <a:pt x="183483" y="117080"/>
                  </a:cubicBezTo>
                  <a:cubicBezTo>
                    <a:pt x="183520" y="116804"/>
                    <a:pt x="183539" y="116524"/>
                    <a:pt x="183539" y="116244"/>
                  </a:cubicBezTo>
                  <a:lnTo>
                    <a:pt x="183539" y="6121"/>
                  </a:lnTo>
                  <a:cubicBezTo>
                    <a:pt x="183539" y="2742"/>
                    <a:pt x="180797" y="0"/>
                    <a:pt x="177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17"/>
            <p:cNvSpPr/>
            <p:nvPr/>
          </p:nvSpPr>
          <p:spPr>
            <a:xfrm>
              <a:off x="2017076" y="1388251"/>
              <a:ext cx="2793524" cy="1485466"/>
            </a:xfrm>
            <a:custGeom>
              <a:avLst/>
              <a:gdLst/>
              <a:ahLst/>
              <a:cxnLst/>
              <a:rect l="l" t="t" r="r" b="b"/>
              <a:pathLst>
                <a:path w="171303" h="91091" extrusionOk="0">
                  <a:moveTo>
                    <a:pt x="0" y="1"/>
                  </a:moveTo>
                  <a:lnTo>
                    <a:pt x="0" y="91090"/>
                  </a:lnTo>
                  <a:lnTo>
                    <a:pt x="171303" y="91090"/>
                  </a:lnTo>
                  <a:lnTo>
                    <a:pt x="17130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17"/>
            <p:cNvSpPr/>
            <p:nvPr/>
          </p:nvSpPr>
          <p:spPr>
            <a:xfrm>
              <a:off x="1917372" y="2984544"/>
              <a:ext cx="2993079" cy="299324"/>
            </a:xfrm>
            <a:custGeom>
              <a:avLst/>
              <a:gdLst/>
              <a:ahLst/>
              <a:cxnLst/>
              <a:rect l="l" t="t" r="r" b="b"/>
              <a:pathLst>
                <a:path w="183540" h="18355" extrusionOk="0">
                  <a:moveTo>
                    <a:pt x="1" y="0"/>
                  </a:moveTo>
                  <a:lnTo>
                    <a:pt x="1" y="12239"/>
                  </a:lnTo>
                  <a:cubicBezTo>
                    <a:pt x="1" y="12344"/>
                    <a:pt x="4" y="12451"/>
                    <a:pt x="8" y="12555"/>
                  </a:cubicBezTo>
                  <a:cubicBezTo>
                    <a:pt x="16" y="12684"/>
                    <a:pt x="27" y="12815"/>
                    <a:pt x="39" y="12942"/>
                  </a:cubicBezTo>
                  <a:cubicBezTo>
                    <a:pt x="69" y="13195"/>
                    <a:pt x="114" y="13447"/>
                    <a:pt x="173" y="13695"/>
                  </a:cubicBezTo>
                  <a:cubicBezTo>
                    <a:pt x="205" y="13817"/>
                    <a:pt x="239" y="13941"/>
                    <a:pt x="273" y="14060"/>
                  </a:cubicBezTo>
                  <a:cubicBezTo>
                    <a:pt x="312" y="14179"/>
                    <a:pt x="353" y="14298"/>
                    <a:pt x="397" y="14413"/>
                  </a:cubicBezTo>
                  <a:cubicBezTo>
                    <a:pt x="438" y="14520"/>
                    <a:pt x="480" y="14629"/>
                    <a:pt x="531" y="14736"/>
                  </a:cubicBezTo>
                  <a:cubicBezTo>
                    <a:pt x="534" y="14748"/>
                    <a:pt x="542" y="14763"/>
                    <a:pt x="545" y="14777"/>
                  </a:cubicBezTo>
                  <a:cubicBezTo>
                    <a:pt x="596" y="14882"/>
                    <a:pt x="645" y="14989"/>
                    <a:pt x="703" y="15089"/>
                  </a:cubicBezTo>
                  <a:cubicBezTo>
                    <a:pt x="761" y="15200"/>
                    <a:pt x="818" y="15307"/>
                    <a:pt x="883" y="15412"/>
                  </a:cubicBezTo>
                  <a:cubicBezTo>
                    <a:pt x="988" y="15580"/>
                    <a:pt x="1099" y="15742"/>
                    <a:pt x="1214" y="15900"/>
                  </a:cubicBezTo>
                  <a:cubicBezTo>
                    <a:pt x="1354" y="16084"/>
                    <a:pt x="1504" y="16263"/>
                    <a:pt x="1663" y="16433"/>
                  </a:cubicBezTo>
                  <a:cubicBezTo>
                    <a:pt x="1744" y="16518"/>
                    <a:pt x="1824" y="16598"/>
                    <a:pt x="1909" y="16678"/>
                  </a:cubicBezTo>
                  <a:cubicBezTo>
                    <a:pt x="2155" y="16909"/>
                    <a:pt x="2418" y="17120"/>
                    <a:pt x="2697" y="17311"/>
                  </a:cubicBezTo>
                  <a:cubicBezTo>
                    <a:pt x="2707" y="17317"/>
                    <a:pt x="2717" y="17323"/>
                    <a:pt x="2726" y="17330"/>
                  </a:cubicBezTo>
                  <a:cubicBezTo>
                    <a:pt x="2826" y="17396"/>
                    <a:pt x="2923" y="17457"/>
                    <a:pt x="3027" y="17518"/>
                  </a:cubicBezTo>
                  <a:cubicBezTo>
                    <a:pt x="3127" y="17576"/>
                    <a:pt x="3229" y="17634"/>
                    <a:pt x="3334" y="17688"/>
                  </a:cubicBezTo>
                  <a:cubicBezTo>
                    <a:pt x="3438" y="17740"/>
                    <a:pt x="3545" y="17790"/>
                    <a:pt x="3652" y="17837"/>
                  </a:cubicBezTo>
                  <a:cubicBezTo>
                    <a:pt x="3752" y="17883"/>
                    <a:pt x="3856" y="17924"/>
                    <a:pt x="3959" y="17963"/>
                  </a:cubicBezTo>
                  <a:cubicBezTo>
                    <a:pt x="4203" y="18057"/>
                    <a:pt x="4453" y="18133"/>
                    <a:pt x="4708" y="18189"/>
                  </a:cubicBezTo>
                  <a:cubicBezTo>
                    <a:pt x="4807" y="18216"/>
                    <a:pt x="4912" y="18237"/>
                    <a:pt x="5016" y="18255"/>
                  </a:cubicBezTo>
                  <a:cubicBezTo>
                    <a:pt x="5135" y="18279"/>
                    <a:pt x="5254" y="18296"/>
                    <a:pt x="5376" y="18308"/>
                  </a:cubicBezTo>
                  <a:cubicBezTo>
                    <a:pt x="5495" y="18325"/>
                    <a:pt x="5614" y="18335"/>
                    <a:pt x="5738" y="18343"/>
                  </a:cubicBezTo>
                  <a:lnTo>
                    <a:pt x="5748" y="18343"/>
                  </a:lnTo>
                  <a:cubicBezTo>
                    <a:pt x="5867" y="18352"/>
                    <a:pt x="5991" y="18355"/>
                    <a:pt x="6113" y="18355"/>
                  </a:cubicBezTo>
                  <a:lnTo>
                    <a:pt x="177418" y="18355"/>
                  </a:lnTo>
                  <a:cubicBezTo>
                    <a:pt x="177419" y="18355"/>
                    <a:pt x="177420" y="18355"/>
                    <a:pt x="177421" y="18355"/>
                  </a:cubicBezTo>
                  <a:cubicBezTo>
                    <a:pt x="180476" y="18355"/>
                    <a:pt x="183063" y="16101"/>
                    <a:pt x="183483" y="13074"/>
                  </a:cubicBezTo>
                  <a:cubicBezTo>
                    <a:pt x="183520" y="12798"/>
                    <a:pt x="183539" y="12518"/>
                    <a:pt x="183539" y="12238"/>
                  </a:cubicBezTo>
                  <a:lnTo>
                    <a:pt x="1835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17"/>
            <p:cNvSpPr/>
            <p:nvPr/>
          </p:nvSpPr>
          <p:spPr>
            <a:xfrm>
              <a:off x="3120490" y="3283851"/>
              <a:ext cx="586711" cy="78276"/>
            </a:xfrm>
            <a:custGeom>
              <a:avLst/>
              <a:gdLst/>
              <a:ahLst/>
              <a:cxnLst/>
              <a:rect l="l" t="t" r="r" b="b"/>
              <a:pathLst>
                <a:path w="35978" h="4800" extrusionOk="0">
                  <a:moveTo>
                    <a:pt x="334" y="1"/>
                  </a:moveTo>
                  <a:lnTo>
                    <a:pt x="1" y="4800"/>
                  </a:lnTo>
                  <a:lnTo>
                    <a:pt x="35978" y="4800"/>
                  </a:lnTo>
                  <a:lnTo>
                    <a:pt x="35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5" name="Google Shape;2415;p112"/>
          <p:cNvSpPr txBox="1">
            <a:spLocks noGrp="1"/>
          </p:cNvSpPr>
          <p:nvPr>
            <p:ph type="title"/>
          </p:nvPr>
        </p:nvSpPr>
        <p:spPr>
          <a:xfrm>
            <a:off x="1736251" y="1961737"/>
            <a:ext cx="5671498" cy="12200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Thank You</a:t>
            </a:r>
            <a:endParaRPr u="sng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62"/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Latar Belakang 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389" name="Google Shape;1389;p62"/>
          <p:cNvSpPr txBox="1">
            <a:spLocks noGrp="1"/>
          </p:cNvSpPr>
          <p:nvPr>
            <p:ph type="title" idx="2"/>
          </p:nvPr>
        </p:nvSpPr>
        <p:spPr>
          <a:xfrm>
            <a:off x="2019300" y="91440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90" name="Google Shape;1390;p62"/>
          <p:cNvSpPr/>
          <p:nvPr/>
        </p:nvSpPr>
        <p:spPr>
          <a:xfrm>
            <a:off x="3881688" y="3438625"/>
            <a:ext cx="1380619" cy="52850"/>
          </a:xfrm>
          <a:custGeom>
            <a:avLst/>
            <a:gdLst/>
            <a:ahLst/>
            <a:cxnLst/>
            <a:rect l="l" t="t" r="r" b="b"/>
            <a:pathLst>
              <a:path w="17505" h="670" extrusionOk="0">
                <a:moveTo>
                  <a:pt x="0" y="0"/>
                </a:moveTo>
                <a:lnTo>
                  <a:pt x="0" y="669"/>
                </a:lnTo>
                <a:lnTo>
                  <a:pt x="17505" y="669"/>
                </a:lnTo>
                <a:lnTo>
                  <a:pt x="1750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62">
            <a:hlinkClick r:id="rId3" action="ppaction://hlinksldjump"/>
          </p:cNvPr>
          <p:cNvSpPr/>
          <p:nvPr/>
        </p:nvSpPr>
        <p:spPr>
          <a:xfrm>
            <a:off x="713225" y="548650"/>
            <a:ext cx="1606800" cy="33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Menu</a:t>
            </a:r>
            <a:endParaRPr sz="1600" dirty="0">
              <a:solidFill>
                <a:schemeClr val="accent2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54"/>
          <p:cNvSpPr txBox="1">
            <a:spLocks noGrp="1"/>
          </p:cNvSpPr>
          <p:nvPr>
            <p:ph type="ctrTitle"/>
          </p:nvPr>
        </p:nvSpPr>
        <p:spPr>
          <a:xfrm>
            <a:off x="1283100" y="-666375"/>
            <a:ext cx="65778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</a:rPr>
              <a:t>FILMRECENZO</a:t>
            </a:r>
            <a:r>
              <a:rPr lang="en" dirty="0">
                <a:solidFill>
                  <a:schemeClr val="accent2"/>
                </a:solidFill>
              </a:rPr>
              <a:t> 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321" name="Google Shape;1321;p54"/>
          <p:cNvSpPr txBox="1">
            <a:spLocks noGrp="1"/>
          </p:cNvSpPr>
          <p:nvPr>
            <p:ph type="subTitle" idx="1"/>
          </p:nvPr>
        </p:nvSpPr>
        <p:spPr>
          <a:xfrm>
            <a:off x="1283100" y="1131774"/>
            <a:ext cx="6577800" cy="3237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 err="1"/>
              <a:t>Industri</a:t>
            </a:r>
            <a:r>
              <a:rPr lang="en-ID" dirty="0"/>
              <a:t> </a:t>
            </a:r>
            <a:r>
              <a:rPr lang="en-ID" dirty="0" err="1"/>
              <a:t>hiburan</a:t>
            </a:r>
            <a:r>
              <a:rPr lang="en-ID" dirty="0"/>
              <a:t> </a:t>
            </a:r>
            <a:r>
              <a:rPr lang="en-ID" dirty="0" err="1"/>
              <a:t>khususnya</a:t>
            </a:r>
            <a:r>
              <a:rPr lang="en-ID" dirty="0"/>
              <a:t> </a:t>
            </a:r>
            <a:r>
              <a:rPr lang="en-ID" dirty="0" err="1"/>
              <a:t>bidang</a:t>
            </a:r>
            <a:r>
              <a:rPr lang="en-ID" dirty="0"/>
              <a:t> </a:t>
            </a:r>
            <a:r>
              <a:rPr lang="en-ID" dirty="0" err="1"/>
              <a:t>perfilman</a:t>
            </a:r>
            <a:r>
              <a:rPr lang="en-ID" dirty="0"/>
              <a:t> </a:t>
            </a:r>
            <a:r>
              <a:rPr lang="en-ID" dirty="0" err="1"/>
              <a:t>terus</a:t>
            </a:r>
            <a:r>
              <a:rPr lang="en-ID" dirty="0"/>
              <a:t> </a:t>
            </a:r>
            <a:r>
              <a:rPr lang="en-ID" dirty="0" err="1"/>
              <a:t>meluncurkan</a:t>
            </a:r>
            <a:r>
              <a:rPr lang="en-ID" dirty="0"/>
              <a:t> </a:t>
            </a:r>
            <a:r>
              <a:rPr lang="en-ID" dirty="0" err="1"/>
              <a:t>karya-karya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masif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tahunnya</a:t>
            </a:r>
            <a:r>
              <a:rPr lang="en-ID" dirty="0"/>
              <a:t> yang </a:t>
            </a:r>
            <a:r>
              <a:rPr lang="en-ID" dirty="0" err="1"/>
              <a:t>dihadirkan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genre. Dimana </a:t>
            </a:r>
            <a:r>
              <a:rPr lang="en-ID" dirty="0" err="1"/>
              <a:t>kehadiran</a:t>
            </a:r>
            <a:r>
              <a:rPr lang="en-ID" dirty="0"/>
              <a:t> </a:t>
            </a:r>
            <a:r>
              <a:rPr lang="en-ID" dirty="0" err="1"/>
              <a:t>karya-karya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disambut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baik</a:t>
            </a:r>
            <a:r>
              <a:rPr lang="en-ID" dirty="0"/>
              <a:t> oleh </a:t>
            </a:r>
            <a:r>
              <a:rPr lang="en-ID" dirty="0" err="1"/>
              <a:t>masyarakat</a:t>
            </a:r>
            <a:r>
              <a:rPr lang="en-ID" dirty="0"/>
              <a:t> </a:t>
            </a:r>
            <a:r>
              <a:rPr lang="en-ID" dirty="0" err="1"/>
              <a:t>luas</a:t>
            </a:r>
            <a:r>
              <a:rPr lang="en-ID" dirty="0"/>
              <a:t>, </a:t>
            </a:r>
            <a:r>
              <a:rPr lang="en-ID" dirty="0" err="1"/>
              <a:t>baik</a:t>
            </a:r>
            <a:r>
              <a:rPr lang="en-ID" dirty="0"/>
              <a:t> </a:t>
            </a:r>
            <a:r>
              <a:rPr lang="en-ID" dirty="0" err="1"/>
              <a:t>penggemar</a:t>
            </a:r>
            <a:r>
              <a:rPr lang="en-ID" dirty="0"/>
              <a:t> </a:t>
            </a:r>
            <a:r>
              <a:rPr lang="en-ID" dirty="0" err="1"/>
              <a:t>berat</a:t>
            </a:r>
            <a:r>
              <a:rPr lang="en-ID" dirty="0"/>
              <a:t> dunia </a:t>
            </a:r>
            <a:r>
              <a:rPr lang="en-ID" dirty="0" err="1"/>
              <a:t>perfilman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pun </a:t>
            </a:r>
            <a:r>
              <a:rPr lang="en-ID" dirty="0" err="1"/>
              <a:t>mereka</a:t>
            </a:r>
            <a:r>
              <a:rPr lang="en-ID" dirty="0"/>
              <a:t> yang </a:t>
            </a:r>
            <a:r>
              <a:rPr lang="en-ID" dirty="0" err="1"/>
              <a:t>mulai</a:t>
            </a:r>
            <a:r>
              <a:rPr lang="en-ID" dirty="0"/>
              <a:t> </a:t>
            </a:r>
            <a:r>
              <a:rPr lang="en-ID" dirty="0" err="1"/>
              <a:t>menyukai</a:t>
            </a:r>
            <a:r>
              <a:rPr lang="en-ID" dirty="0"/>
              <a:t> </a:t>
            </a:r>
            <a:r>
              <a:rPr lang="en-ID" dirty="0" err="1"/>
              <a:t>menonton</a:t>
            </a:r>
            <a:r>
              <a:rPr lang="en-ID" dirty="0"/>
              <a:t> film </a:t>
            </a:r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situasi</a:t>
            </a:r>
            <a:r>
              <a:rPr lang="en-ID" dirty="0"/>
              <a:t> </a:t>
            </a:r>
            <a:r>
              <a:rPr lang="en-ID" dirty="0" err="1"/>
              <a:t>pandemi</a:t>
            </a:r>
            <a:r>
              <a:rPr lang="en-ID" dirty="0"/>
              <a:t>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yang </a:t>
            </a:r>
            <a:r>
              <a:rPr lang="en-ID" dirty="0" err="1"/>
              <a:t>mengharuskan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beraktivitas</a:t>
            </a:r>
            <a:r>
              <a:rPr lang="en-ID" dirty="0"/>
              <a:t> di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rumah</a:t>
            </a:r>
            <a:r>
              <a:rPr lang="en-ID" dirty="0"/>
              <a:t> </a:t>
            </a:r>
            <a:r>
              <a:rPr lang="en-ID" dirty="0" err="1"/>
              <a:t>saja</a:t>
            </a:r>
            <a:r>
              <a:rPr lang="en-ID" dirty="0"/>
              <a:t>. Dan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meningkatkan</a:t>
            </a:r>
            <a:r>
              <a:rPr lang="en-ID" dirty="0"/>
              <a:t> </a:t>
            </a:r>
            <a:r>
              <a:rPr lang="en-ID" dirty="0" err="1"/>
              <a:t>pengalaman</a:t>
            </a:r>
            <a:r>
              <a:rPr lang="en-ID" dirty="0"/>
              <a:t> </a:t>
            </a:r>
            <a:r>
              <a:rPr lang="en-ID" dirty="0" err="1"/>
              <a:t>masyarakat</a:t>
            </a:r>
            <a:r>
              <a:rPr lang="en-ID" dirty="0"/>
              <a:t> </a:t>
            </a:r>
            <a:r>
              <a:rPr lang="en-ID" dirty="0" err="1"/>
              <a:t>baik</a:t>
            </a:r>
            <a:r>
              <a:rPr lang="en-ID" dirty="0"/>
              <a:t> </a:t>
            </a:r>
            <a:r>
              <a:rPr lang="en-ID" dirty="0" err="1"/>
              <a:t>awam</a:t>
            </a:r>
            <a:r>
              <a:rPr lang="en-ID" dirty="0"/>
              <a:t> </a:t>
            </a:r>
            <a:r>
              <a:rPr lang="en-ID" dirty="0" err="1"/>
              <a:t>maupun</a:t>
            </a:r>
            <a:r>
              <a:rPr lang="en-ID" dirty="0"/>
              <a:t> </a:t>
            </a:r>
            <a:r>
              <a:rPr lang="en-ID" dirty="0" err="1"/>
              <a:t>penyuka</a:t>
            </a:r>
            <a:r>
              <a:rPr lang="en-ID" dirty="0"/>
              <a:t> film </a:t>
            </a:r>
            <a:r>
              <a:rPr lang="en-ID" dirty="0" err="1"/>
              <a:t>mengenai</a:t>
            </a:r>
            <a:r>
              <a:rPr lang="en-ID" dirty="0"/>
              <a:t> dunia </a:t>
            </a:r>
            <a:r>
              <a:rPr lang="en-ID" dirty="0" err="1"/>
              <a:t>perfilman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, kami </a:t>
            </a:r>
            <a:r>
              <a:rPr lang="en-ID" dirty="0" err="1"/>
              <a:t>berinisiatif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sebuah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web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</a:t>
            </a:r>
            <a:r>
              <a:rPr lang="en-ID" i="1" dirty="0" err="1"/>
              <a:t>review</a:t>
            </a:r>
            <a:r>
              <a:rPr lang="en-ID" dirty="0"/>
              <a:t> film yang kami </a:t>
            </a:r>
            <a:r>
              <a:rPr lang="en-ID" dirty="0" err="1"/>
              <a:t>beri</a:t>
            </a:r>
            <a:r>
              <a:rPr lang="en-ID" dirty="0"/>
              <a:t> </a:t>
            </a:r>
            <a:r>
              <a:rPr lang="en-ID" dirty="0" err="1"/>
              <a:t>nama</a:t>
            </a:r>
            <a:r>
              <a:rPr lang="en-ID" dirty="0"/>
              <a:t> “</a:t>
            </a:r>
            <a:r>
              <a:rPr lang="en-ID" dirty="0" err="1"/>
              <a:t>FilmRecenzo</a:t>
            </a:r>
            <a:r>
              <a:rPr lang="en-ID" dirty="0"/>
              <a:t>”.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 err="1"/>
              <a:t>Melalui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, </a:t>
            </a:r>
            <a:r>
              <a:rPr lang="en-ID" dirty="0" err="1"/>
              <a:t>diharapkan</a:t>
            </a:r>
            <a:r>
              <a:rPr lang="en-ID" dirty="0"/>
              <a:t> para </a:t>
            </a:r>
            <a:r>
              <a:rPr lang="en-ID" dirty="0" err="1"/>
              <a:t>pengguna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dirty="0" err="1"/>
              <a:t>bisa</a:t>
            </a:r>
            <a:r>
              <a:rPr lang="en-ID" dirty="0"/>
              <a:t> </a:t>
            </a:r>
            <a:r>
              <a:rPr lang="en-ID" dirty="0" err="1"/>
              <a:t>saling</a:t>
            </a:r>
            <a:r>
              <a:rPr lang="en-ID" dirty="0"/>
              <a:t> </a:t>
            </a:r>
            <a:r>
              <a:rPr lang="en-ID" dirty="0" err="1"/>
              <a:t>berbagi</a:t>
            </a:r>
            <a:r>
              <a:rPr lang="en-ID" dirty="0"/>
              <a:t> </a:t>
            </a:r>
            <a:r>
              <a:rPr lang="en-ID" dirty="0" err="1"/>
              <a:t>ulasan</a:t>
            </a:r>
            <a:r>
              <a:rPr lang="en-ID" dirty="0"/>
              <a:t> </a:t>
            </a:r>
            <a:r>
              <a:rPr lang="en-ID" dirty="0" err="1"/>
              <a:t>mengenai</a:t>
            </a:r>
            <a:r>
              <a:rPr lang="en-ID" dirty="0"/>
              <a:t> film yang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mereka</a:t>
            </a:r>
            <a:r>
              <a:rPr lang="en-ID" dirty="0"/>
              <a:t> </a:t>
            </a:r>
            <a:r>
              <a:rPr lang="en-ID" dirty="0" err="1"/>
              <a:t>tonton</a:t>
            </a:r>
            <a:r>
              <a:rPr lang="en-ID" dirty="0"/>
              <a:t>, </a:t>
            </a:r>
            <a:r>
              <a:rPr lang="en-ID" dirty="0" err="1"/>
              <a:t>mengetahui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rinci</a:t>
            </a:r>
            <a:r>
              <a:rPr lang="en-ID" dirty="0"/>
              <a:t> </a:t>
            </a:r>
            <a:r>
              <a:rPr lang="en-ID" dirty="0" err="1"/>
              <a:t>mengenai</a:t>
            </a:r>
            <a:r>
              <a:rPr lang="en-ID" dirty="0"/>
              <a:t> </a:t>
            </a:r>
            <a:r>
              <a:rPr lang="en-ID" dirty="0" err="1"/>
              <a:t>aktor</a:t>
            </a:r>
            <a:r>
              <a:rPr lang="en-ID" dirty="0"/>
              <a:t>/</a:t>
            </a:r>
            <a:r>
              <a:rPr lang="en-ID" dirty="0" err="1"/>
              <a:t>aktris</a:t>
            </a:r>
            <a:r>
              <a:rPr lang="en-ID" dirty="0"/>
              <a:t> yang </a:t>
            </a:r>
            <a:r>
              <a:rPr lang="en-ID" dirty="0" err="1"/>
              <a:t>berperan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film </a:t>
            </a:r>
            <a:r>
              <a:rPr lang="en-ID" dirty="0" err="1"/>
              <a:t>tersebut</a:t>
            </a:r>
            <a:r>
              <a:rPr lang="en-ID" dirty="0"/>
              <a:t>, dan juga </a:t>
            </a:r>
            <a:r>
              <a:rPr lang="en-ID" dirty="0" err="1"/>
              <a:t>membuat</a:t>
            </a:r>
            <a:r>
              <a:rPr lang="en-ID" dirty="0"/>
              <a:t> daftar film </a:t>
            </a:r>
            <a:r>
              <a:rPr lang="en-ID" dirty="0" err="1"/>
              <a:t>favorit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koleksi</a:t>
            </a:r>
            <a:r>
              <a:rPr lang="en-ID" dirty="0"/>
              <a:t> </a:t>
            </a:r>
            <a:r>
              <a:rPr lang="en-ID" dirty="0" err="1"/>
              <a:t>mereka</a:t>
            </a:r>
            <a:r>
              <a:rPr lang="en-ID" dirty="0"/>
              <a:t>. Serta, </a:t>
            </a:r>
            <a:r>
              <a:rPr lang="en-ID" dirty="0" err="1"/>
              <a:t>mengetahui</a:t>
            </a:r>
            <a:r>
              <a:rPr lang="en-ID" dirty="0"/>
              <a:t> </a:t>
            </a:r>
            <a:r>
              <a:rPr lang="en-ID" dirty="0" err="1"/>
              <a:t>informasi</a:t>
            </a:r>
            <a:r>
              <a:rPr lang="en-ID" dirty="0"/>
              <a:t> </a:t>
            </a:r>
            <a:r>
              <a:rPr lang="en-ID" dirty="0" err="1"/>
              <a:t>mengenai</a:t>
            </a:r>
            <a:r>
              <a:rPr lang="en-ID" dirty="0"/>
              <a:t> film yang </a:t>
            </a:r>
            <a:r>
              <a:rPr lang="en-ID" dirty="0" err="1"/>
              <a:t>sedang</a:t>
            </a:r>
            <a:r>
              <a:rPr lang="en-ID" dirty="0"/>
              <a:t> </a:t>
            </a:r>
            <a:r>
              <a:rPr lang="en-ID" dirty="0" err="1"/>
              <a:t>tayang</a:t>
            </a:r>
            <a:r>
              <a:rPr lang="en-ID" dirty="0"/>
              <a:t>,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tayang</a:t>
            </a:r>
            <a:r>
              <a:rPr lang="en-ID" dirty="0"/>
              <a:t>, dan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selesai</a:t>
            </a:r>
            <a:r>
              <a:rPr lang="en-ID" dirty="0"/>
              <a:t> </a:t>
            </a:r>
            <a:r>
              <a:rPr lang="en-ID" dirty="0" err="1"/>
              <a:t>penayangannya</a:t>
            </a:r>
            <a:r>
              <a:rPr lang="en-ID" dirty="0"/>
              <a:t>.</a:t>
            </a:r>
            <a:endParaRPr lang="en-ID" i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67"/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Daftar Tabel</a:t>
            </a:r>
            <a:endParaRPr dirty="0"/>
          </a:p>
        </p:txBody>
      </p:sp>
      <p:sp>
        <p:nvSpPr>
          <p:cNvPr id="1415" name="Google Shape;1415;p67"/>
          <p:cNvSpPr txBox="1">
            <a:spLocks noGrp="1"/>
          </p:cNvSpPr>
          <p:nvPr>
            <p:ph type="title" idx="2"/>
          </p:nvPr>
        </p:nvSpPr>
        <p:spPr>
          <a:xfrm>
            <a:off x="2019300" y="91440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416" name="Google Shape;1416;p67"/>
          <p:cNvSpPr/>
          <p:nvPr/>
        </p:nvSpPr>
        <p:spPr>
          <a:xfrm>
            <a:off x="3881688" y="3438625"/>
            <a:ext cx="1380619" cy="52850"/>
          </a:xfrm>
          <a:custGeom>
            <a:avLst/>
            <a:gdLst/>
            <a:ahLst/>
            <a:cxnLst/>
            <a:rect l="l" t="t" r="r" b="b"/>
            <a:pathLst>
              <a:path w="17505" h="670" extrusionOk="0">
                <a:moveTo>
                  <a:pt x="0" y="0"/>
                </a:moveTo>
                <a:lnTo>
                  <a:pt x="0" y="669"/>
                </a:lnTo>
                <a:lnTo>
                  <a:pt x="17505" y="669"/>
                </a:lnTo>
                <a:lnTo>
                  <a:pt x="1750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67">
            <a:hlinkClick r:id="rId3" action="ppaction://hlinksldjump"/>
          </p:cNvPr>
          <p:cNvSpPr/>
          <p:nvPr/>
        </p:nvSpPr>
        <p:spPr>
          <a:xfrm>
            <a:off x="713225" y="548650"/>
            <a:ext cx="1606800" cy="33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Menu</a:t>
            </a:r>
            <a:endParaRPr sz="1600" dirty="0">
              <a:solidFill>
                <a:schemeClr val="accent2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86;p125">
            <a:extLst>
              <a:ext uri="{FF2B5EF4-FFF2-40B4-BE49-F238E27FC236}">
                <a16:creationId xmlns:a16="http://schemas.microsoft.com/office/drawing/2014/main" id="{0811CC8B-3882-4C12-BF80-BD6B5866091E}"/>
              </a:ext>
            </a:extLst>
          </p:cNvPr>
          <p:cNvSpPr/>
          <p:nvPr/>
        </p:nvSpPr>
        <p:spPr>
          <a:xfrm rot="16644590">
            <a:off x="-793402" y="-702608"/>
            <a:ext cx="1757272" cy="1941206"/>
          </a:xfrm>
          <a:custGeom>
            <a:avLst/>
            <a:gdLst/>
            <a:ahLst/>
            <a:cxnLst/>
            <a:rect l="l" t="t" r="r" b="b"/>
            <a:pathLst>
              <a:path w="74758" h="67759" extrusionOk="0">
                <a:moveTo>
                  <a:pt x="13665" y="1"/>
                </a:moveTo>
                <a:cubicBezTo>
                  <a:pt x="10859" y="1"/>
                  <a:pt x="8053" y="193"/>
                  <a:pt x="5247" y="643"/>
                </a:cubicBezTo>
                <a:cubicBezTo>
                  <a:pt x="3507" y="938"/>
                  <a:pt x="2463" y="1848"/>
                  <a:pt x="1901" y="3534"/>
                </a:cubicBezTo>
                <a:cubicBezTo>
                  <a:pt x="536" y="7469"/>
                  <a:pt x="1" y="11564"/>
                  <a:pt x="242" y="15659"/>
                </a:cubicBezTo>
                <a:cubicBezTo>
                  <a:pt x="911" y="28132"/>
                  <a:pt x="5140" y="39239"/>
                  <a:pt x="13357" y="48714"/>
                </a:cubicBezTo>
                <a:cubicBezTo>
                  <a:pt x="18469" y="54549"/>
                  <a:pt x="24866" y="58537"/>
                  <a:pt x="32093" y="61268"/>
                </a:cubicBezTo>
                <a:cubicBezTo>
                  <a:pt x="39159" y="63917"/>
                  <a:pt x="46466" y="65764"/>
                  <a:pt x="53933" y="66969"/>
                </a:cubicBezTo>
                <a:cubicBezTo>
                  <a:pt x="57210" y="67492"/>
                  <a:pt x="60488" y="67758"/>
                  <a:pt x="63770" y="67758"/>
                </a:cubicBezTo>
                <a:cubicBezTo>
                  <a:pt x="66197" y="67758"/>
                  <a:pt x="68628" y="67612"/>
                  <a:pt x="71063" y="67317"/>
                </a:cubicBezTo>
                <a:cubicBezTo>
                  <a:pt x="72589" y="67129"/>
                  <a:pt x="72910" y="66888"/>
                  <a:pt x="72857" y="65336"/>
                </a:cubicBezTo>
                <a:cubicBezTo>
                  <a:pt x="72669" y="60250"/>
                  <a:pt x="73553" y="55272"/>
                  <a:pt x="74489" y="50294"/>
                </a:cubicBezTo>
                <a:cubicBezTo>
                  <a:pt x="74757" y="48902"/>
                  <a:pt x="74329" y="48367"/>
                  <a:pt x="72857" y="48313"/>
                </a:cubicBezTo>
                <a:cubicBezTo>
                  <a:pt x="70528" y="48233"/>
                  <a:pt x="68199" y="48126"/>
                  <a:pt x="65844" y="48045"/>
                </a:cubicBezTo>
                <a:cubicBezTo>
                  <a:pt x="60518" y="47617"/>
                  <a:pt x="55191" y="47109"/>
                  <a:pt x="50026" y="45636"/>
                </a:cubicBezTo>
                <a:cubicBezTo>
                  <a:pt x="42745" y="43575"/>
                  <a:pt x="36322" y="40096"/>
                  <a:pt x="31076" y="34582"/>
                </a:cubicBezTo>
                <a:cubicBezTo>
                  <a:pt x="28908" y="32334"/>
                  <a:pt x="27275" y="29684"/>
                  <a:pt x="25856" y="26901"/>
                </a:cubicBezTo>
                <a:cubicBezTo>
                  <a:pt x="24224" y="23769"/>
                  <a:pt x="22966" y="20477"/>
                  <a:pt x="21922" y="17078"/>
                </a:cubicBezTo>
                <a:cubicBezTo>
                  <a:pt x="20931" y="13839"/>
                  <a:pt x="20771" y="10520"/>
                  <a:pt x="20583" y="7174"/>
                </a:cubicBezTo>
                <a:cubicBezTo>
                  <a:pt x="20503" y="5408"/>
                  <a:pt x="20316" y="3668"/>
                  <a:pt x="20102" y="1901"/>
                </a:cubicBezTo>
                <a:cubicBezTo>
                  <a:pt x="19941" y="590"/>
                  <a:pt x="19566" y="242"/>
                  <a:pt x="18255" y="162"/>
                </a:cubicBezTo>
                <a:cubicBezTo>
                  <a:pt x="16725" y="58"/>
                  <a:pt x="15195" y="1"/>
                  <a:pt x="13665" y="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588;p125">
            <a:extLst>
              <a:ext uri="{FF2B5EF4-FFF2-40B4-BE49-F238E27FC236}">
                <a16:creationId xmlns:a16="http://schemas.microsoft.com/office/drawing/2014/main" id="{086F7743-3050-4D8F-B401-5FCBB7BA9476}"/>
              </a:ext>
            </a:extLst>
          </p:cNvPr>
          <p:cNvSpPr/>
          <p:nvPr/>
        </p:nvSpPr>
        <p:spPr>
          <a:xfrm>
            <a:off x="7617766" y="3374570"/>
            <a:ext cx="1526234" cy="1768929"/>
          </a:xfrm>
          <a:custGeom>
            <a:avLst/>
            <a:gdLst/>
            <a:ahLst/>
            <a:cxnLst/>
            <a:rect l="l" t="t" r="r" b="b"/>
            <a:pathLst>
              <a:path w="69699" h="105912" extrusionOk="0">
                <a:moveTo>
                  <a:pt x="59956" y="0"/>
                </a:moveTo>
                <a:cubicBezTo>
                  <a:pt x="39935" y="11804"/>
                  <a:pt x="27757" y="33431"/>
                  <a:pt x="28024" y="56663"/>
                </a:cubicBezTo>
                <a:cubicBezTo>
                  <a:pt x="28158" y="69377"/>
                  <a:pt x="28051" y="83536"/>
                  <a:pt x="17960" y="94028"/>
                </a:cubicBezTo>
                <a:cubicBezTo>
                  <a:pt x="9717" y="102593"/>
                  <a:pt x="1" y="105912"/>
                  <a:pt x="1" y="105912"/>
                </a:cubicBezTo>
                <a:lnTo>
                  <a:pt x="69698" y="105912"/>
                </a:lnTo>
                <a:lnTo>
                  <a:pt x="6969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E92E85-44E4-4084-8D55-7F5A9434E8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" r="23254" b="29876"/>
          <a:stretch/>
        </p:blipFill>
        <p:spPr>
          <a:xfrm>
            <a:off x="567962" y="514349"/>
            <a:ext cx="8008075" cy="41148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46974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p77"/>
          <p:cNvSpPr txBox="1">
            <a:spLocks noGrp="1"/>
          </p:cNvSpPr>
          <p:nvPr>
            <p:ph type="title"/>
          </p:nvPr>
        </p:nvSpPr>
        <p:spPr>
          <a:xfrm>
            <a:off x="2019300" y="1960425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Fitur Web</a:t>
            </a:r>
            <a:endParaRPr dirty="0"/>
          </a:p>
        </p:txBody>
      </p:sp>
      <p:sp>
        <p:nvSpPr>
          <p:cNvPr id="1781" name="Google Shape;1781;p77"/>
          <p:cNvSpPr txBox="1">
            <a:spLocks noGrp="1"/>
          </p:cNvSpPr>
          <p:nvPr>
            <p:ph type="title" idx="2"/>
          </p:nvPr>
        </p:nvSpPr>
        <p:spPr>
          <a:xfrm>
            <a:off x="2019300" y="914400"/>
            <a:ext cx="5105400" cy="12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82" name="Google Shape;1782;p77"/>
          <p:cNvSpPr/>
          <p:nvPr/>
        </p:nvSpPr>
        <p:spPr>
          <a:xfrm>
            <a:off x="3881688" y="3438625"/>
            <a:ext cx="1380619" cy="52850"/>
          </a:xfrm>
          <a:custGeom>
            <a:avLst/>
            <a:gdLst/>
            <a:ahLst/>
            <a:cxnLst/>
            <a:rect l="l" t="t" r="r" b="b"/>
            <a:pathLst>
              <a:path w="17505" h="670" extrusionOk="0">
                <a:moveTo>
                  <a:pt x="0" y="0"/>
                </a:moveTo>
                <a:lnTo>
                  <a:pt x="0" y="669"/>
                </a:lnTo>
                <a:lnTo>
                  <a:pt x="17505" y="669"/>
                </a:lnTo>
                <a:lnTo>
                  <a:pt x="1750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3" name="Google Shape;1783;p77">
            <a:hlinkClick r:id="rId3" action="ppaction://hlinksldjump"/>
          </p:cNvPr>
          <p:cNvSpPr/>
          <p:nvPr/>
        </p:nvSpPr>
        <p:spPr>
          <a:xfrm>
            <a:off x="713225" y="548650"/>
            <a:ext cx="1606800" cy="33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Menu</a:t>
            </a:r>
            <a:endParaRPr sz="1600">
              <a:solidFill>
                <a:schemeClr val="accent2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9DECD3-0631-43B1-B53E-26C7FAB2B38F}"/>
              </a:ext>
            </a:extLst>
          </p:cNvPr>
          <p:cNvSpPr txBox="1"/>
          <p:nvPr/>
        </p:nvSpPr>
        <p:spPr>
          <a:xfrm>
            <a:off x="3622699" y="166471"/>
            <a:ext cx="1898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  <a:latin typeface="Hammersmith One" panose="020B0604020202020204" charset="0"/>
              </a:rPr>
              <a:t>REGISTRASI</a:t>
            </a:r>
            <a:endParaRPr lang="en-ID" sz="2400" b="1" dirty="0">
              <a:solidFill>
                <a:schemeClr val="accent2"/>
              </a:solidFill>
              <a:latin typeface="Hammersmith One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E47A64-B965-498C-9A19-7B23A1CFD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56" y="805506"/>
            <a:ext cx="7808686" cy="41057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C3E403-BCCB-4D62-B01C-40BDBBB5E069}"/>
              </a:ext>
            </a:extLst>
          </p:cNvPr>
          <p:cNvSpPr txBox="1"/>
          <p:nvPr/>
        </p:nvSpPr>
        <p:spPr>
          <a:xfrm>
            <a:off x="3463953" y="443470"/>
            <a:ext cx="2216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err="1">
                <a:latin typeface="Manjari"/>
              </a:rPr>
              <a:t>Tampilan</a:t>
            </a:r>
            <a:r>
              <a:rPr lang="en-US" sz="1800" dirty="0">
                <a:latin typeface="Manjari"/>
              </a:rPr>
              <a:t> </a:t>
            </a:r>
            <a:r>
              <a:rPr lang="en-US" sz="1800" dirty="0" err="1">
                <a:latin typeface="Manjari"/>
              </a:rPr>
              <a:t>registrasi</a:t>
            </a:r>
            <a:endParaRPr lang="en-ID" sz="1800" dirty="0">
              <a:latin typeface="Manja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5E553F-69CD-4BCF-A58D-E1C935C86C54}"/>
              </a:ext>
            </a:extLst>
          </p:cNvPr>
          <p:cNvSpPr txBox="1"/>
          <p:nvPr/>
        </p:nvSpPr>
        <p:spPr>
          <a:xfrm>
            <a:off x="3622699" y="261035"/>
            <a:ext cx="1898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2"/>
                </a:solidFill>
                <a:latin typeface="Hammersmith One" panose="020B0604020202020204" charset="0"/>
              </a:rPr>
              <a:t>LOGIN</a:t>
            </a:r>
            <a:endParaRPr lang="en-ID" sz="2400" b="1" dirty="0">
              <a:solidFill>
                <a:schemeClr val="accent2"/>
              </a:solidFill>
              <a:latin typeface="Hammersmith One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D81F4C-6381-4BBF-A42D-5B2B959FA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256" y="1019447"/>
            <a:ext cx="6843486" cy="36054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898667-E51E-459E-BA42-FAAAEFAF5B60}"/>
              </a:ext>
            </a:extLst>
          </p:cNvPr>
          <p:cNvSpPr txBox="1"/>
          <p:nvPr/>
        </p:nvSpPr>
        <p:spPr>
          <a:xfrm>
            <a:off x="3463953" y="538034"/>
            <a:ext cx="2216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err="1">
                <a:latin typeface="Manjari"/>
              </a:rPr>
              <a:t>Tampilan</a:t>
            </a:r>
            <a:r>
              <a:rPr lang="en-US" sz="1800" dirty="0">
                <a:latin typeface="Manjari"/>
              </a:rPr>
              <a:t> login</a:t>
            </a:r>
            <a:endParaRPr lang="en-ID" sz="1800" dirty="0">
              <a:latin typeface="Manja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legant Education Pack for Students by Slidesgo">
  <a:themeElements>
    <a:clrScheme name="Simple Light">
      <a:dk1>
        <a:srgbClr val="FFFFFF"/>
      </a:dk1>
      <a:lt1>
        <a:srgbClr val="EDECDF"/>
      </a:lt1>
      <a:dk2>
        <a:srgbClr val="C8A591"/>
      </a:dk2>
      <a:lt2>
        <a:srgbClr val="FFFFFF"/>
      </a:lt2>
      <a:accent1>
        <a:srgbClr val="A0A299"/>
      </a:accent1>
      <a:accent2>
        <a:srgbClr val="40474B"/>
      </a:accent2>
      <a:accent3>
        <a:srgbClr val="C8A591"/>
      </a:accent3>
      <a:accent4>
        <a:srgbClr val="EDECDF"/>
      </a:accent4>
      <a:accent5>
        <a:srgbClr val="A0A299"/>
      </a:accent5>
      <a:accent6>
        <a:srgbClr val="FFFFFF"/>
      </a:accent6>
      <a:hlink>
        <a:srgbClr val="4047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</TotalTime>
  <Words>344</Words>
  <Application>Microsoft Office PowerPoint</Application>
  <PresentationFormat>On-screen Show (16:9)</PresentationFormat>
  <Paragraphs>75</Paragraphs>
  <Slides>26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Hammersmith One</vt:lpstr>
      <vt:lpstr>Arial</vt:lpstr>
      <vt:lpstr>Manjari</vt:lpstr>
      <vt:lpstr>Nunito</vt:lpstr>
      <vt:lpstr>Elegant Education Pack for Students by Slidesgo</vt:lpstr>
      <vt:lpstr>KELOMPOK 7</vt:lpstr>
      <vt:lpstr>Table of contents</vt:lpstr>
      <vt:lpstr>Latar Belakang </vt:lpstr>
      <vt:lpstr>FILMRECENZO </vt:lpstr>
      <vt:lpstr>Daftar Tabel</vt:lpstr>
      <vt:lpstr>PowerPoint Presentation</vt:lpstr>
      <vt:lpstr>Fitur Web</vt:lpstr>
      <vt:lpstr>PowerPoint Presentation</vt:lpstr>
      <vt:lpstr>PowerPoint Presentation</vt:lpstr>
      <vt:lpstr>SEARCH</vt:lpstr>
      <vt:lpstr>SEARCH</vt:lpstr>
      <vt:lpstr>SEARCH</vt:lpstr>
      <vt:lpstr>PAGINATION</vt:lpstr>
      <vt:lpstr>PAGINATION</vt:lpstr>
      <vt:lpstr>CMS</vt:lpstr>
      <vt:lpstr>CMS</vt:lpstr>
      <vt:lpstr>CMS</vt:lpstr>
      <vt:lpstr>CMS</vt:lpstr>
      <vt:lpstr>CMS</vt:lpstr>
      <vt:lpstr>CMS</vt:lpstr>
      <vt:lpstr>CMS</vt:lpstr>
      <vt:lpstr>CMS</vt:lpstr>
      <vt:lpstr>CMS</vt:lpstr>
      <vt:lpstr>CMS</vt:lpstr>
      <vt:lpstr>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FILMRECENZO </dc:title>
  <dc:creator>HP</dc:creator>
  <cp:lastModifiedBy>Stephani Silitonga</cp:lastModifiedBy>
  <cp:revision>45</cp:revision>
  <dcterms:modified xsi:type="dcterms:W3CDTF">2021-06-23T08:24:49Z</dcterms:modified>
</cp:coreProperties>
</file>